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6"/>
  </p:notesMasterIdLst>
  <p:sldIdLst>
    <p:sldId id="258" r:id="rId2"/>
    <p:sldId id="259" r:id="rId3"/>
    <p:sldId id="260" r:id="rId4"/>
    <p:sldId id="261" r:id="rId5"/>
  </p:sldIdLst>
  <p:sldSz cx="16256000" cy="12192000"/>
  <p:notesSz cx="6761163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9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icf-expo.ru/" TargetMode="External"/><Relationship Id="rId1" Type="http://schemas.openxmlformats.org/officeDocument/2006/relationships/hyperlink" Target="http://www.rusfranch.ru/activities/events/3994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://www.sef-kursk.ru/2019/" TargetMode="External"/><Relationship Id="rId7" Type="http://schemas.openxmlformats.org/officeDocument/2006/relationships/image" Target="../media/image8.png"/><Relationship Id="rId2" Type="http://schemas.openxmlformats.org/officeDocument/2006/relationships/hyperlink" Target="https://inc.hse.ru/programs/hsegic" TargetMode="External"/><Relationship Id="rId1" Type="http://schemas.openxmlformats.org/officeDocument/2006/relationships/hyperlink" Target="http://www.cftc.org.cn/zg/gjhzg/" TargetMode="External"/><Relationship Id="rId6" Type="http://schemas.openxmlformats.org/officeDocument/2006/relationships/hyperlink" Target="http://www.cismef.com.cn/" TargetMode="External"/><Relationship Id="rId5" Type="http://schemas.openxmlformats.org/officeDocument/2006/relationships/hyperlink" Target="https://siora.ru/cismef" TargetMode="External"/><Relationship Id="rId4" Type="http://schemas.openxmlformats.org/officeDocument/2006/relationships/hyperlink" Target="https://kurskyarmarka.ru/" TargetMode="External"/><Relationship Id="rId9" Type="http://schemas.openxmlformats.org/officeDocument/2006/relationships/image" Target="../media/image10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hyperlink" Target="http://rus.coop/lp/" TargetMode="External"/><Relationship Id="rId2" Type="http://schemas.openxmlformats.org/officeDocument/2006/relationships/hyperlink" Target="https://agrorus.expoforum.ru/" TargetMode="External"/><Relationship Id="rId1" Type="http://schemas.openxmlformats.org/officeDocument/2006/relationships/hyperlink" Target="https://www.world-food.ru/Ru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rusfranch.ru/activities/events/3994/" TargetMode="External"/><Relationship Id="rId1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hyperlink" Target="http://icf-expo.ru/" TargetMode="External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hyperlink" Target="https://kurskyarmarka.ru/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hyperlink" Target="http://www.sef-kursk.ru/2019/" TargetMode="External"/><Relationship Id="rId1" Type="http://schemas.openxmlformats.org/officeDocument/2006/relationships/hyperlink" Target="https://inc.hse.ru/programs/hsegic" TargetMode="External"/><Relationship Id="rId6" Type="http://schemas.openxmlformats.org/officeDocument/2006/relationships/hyperlink" Target="http://www.cismef.com.cn/" TargetMode="External"/><Relationship Id="rId5" Type="http://schemas.openxmlformats.org/officeDocument/2006/relationships/hyperlink" Target="https://siora.ru/cismef" TargetMode="External"/><Relationship Id="rId4" Type="http://schemas.openxmlformats.org/officeDocument/2006/relationships/hyperlink" Target="http://www.cftc.org.cn/zg/gjhzg/" TargetMode="External"/><Relationship Id="rId9" Type="http://schemas.openxmlformats.org/officeDocument/2006/relationships/image" Target="../media/image10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hyperlink" Target="http://rus.coop/lp/" TargetMode="External"/><Relationship Id="rId2" Type="http://schemas.openxmlformats.org/officeDocument/2006/relationships/image" Target="../media/image11.png"/><Relationship Id="rId1" Type="http://schemas.openxmlformats.org/officeDocument/2006/relationships/hyperlink" Target="https://agrorus.expoforum.ru/" TargetMode="External"/><Relationship Id="rId6" Type="http://schemas.openxmlformats.org/officeDocument/2006/relationships/image" Target="../media/image13.png"/><Relationship Id="rId5" Type="http://schemas.openxmlformats.org/officeDocument/2006/relationships/hyperlink" Target="https://www.world-food.ru/Ru" TargetMode="External"/><Relationship Id="rId4" Type="http://schemas.openxmlformats.org/officeDocument/2006/relationships/image" Target="../media/image12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68CFC2-4048-4590-948D-6BDAE65FB95C}" type="doc">
      <dgm:prSet loTypeId="urn:microsoft.com/office/officeart/2005/8/layout/vList4" loCatId="list" qsTypeId="urn:microsoft.com/office/officeart/2005/8/quickstyle/simple1" qsCatId="simple" csTypeId="urn:microsoft.com/office/officeart/2005/8/colors/colorful2" csCatId="colorful" phldr="1"/>
      <dgm:spPr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</dgm:spPr>
      <dgm:t>
        <a:bodyPr/>
        <a:lstStyle/>
        <a:p>
          <a:endParaRPr lang="ru-RU"/>
        </a:p>
      </dgm:t>
    </dgm:pt>
    <dgm:pt modelId="{0F36B68D-41C2-49BF-AC2A-D1882DA8E3EC}">
      <dgm:prSet phldrT="[Текст]" custT="1"/>
      <dgm:spPr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marL="0" indent="0">
            <a:lnSpc>
              <a:spcPct val="90000"/>
            </a:lnSpc>
            <a:spcAft>
              <a:spcPts val="0"/>
            </a:spcAft>
          </a:pPr>
          <a:r>
            <a: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Китайская международная выставка продуктов питания и специализированного оборудования «СИАЛ ЧАЙНА», с 14 по 16 мая </a:t>
          </a:r>
          <a:endParaRPr lang="ru-RU" sz="24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BE997DE4-5822-4A30-A3AC-F1EA995A2377}" type="parTrans" cxnId="{EDD7B4A4-A33E-4252-A8CD-4D7C993CCDC4}">
      <dgm:prSet/>
      <dgm:spPr/>
      <dgm:t>
        <a:bodyPr/>
        <a:lstStyle/>
        <a:p>
          <a:pPr>
            <a:lnSpc>
              <a:spcPct val="90000"/>
            </a:lnSpc>
          </a:pPr>
          <a:endParaRPr lang="ru-RU"/>
        </a:p>
      </dgm:t>
    </dgm:pt>
    <dgm:pt modelId="{3B3C551E-3CC6-4BB8-BC3F-9D524104A49A}" type="sibTrans" cxnId="{EDD7B4A4-A33E-4252-A8CD-4D7C993CCDC4}">
      <dgm:prSet/>
      <dgm:spPr/>
      <dgm:t>
        <a:bodyPr/>
        <a:lstStyle/>
        <a:p>
          <a:pPr>
            <a:lnSpc>
              <a:spcPct val="90000"/>
            </a:lnSpc>
          </a:pPr>
          <a:endParaRPr lang="ru-RU"/>
        </a:p>
      </dgm:t>
    </dgm:pt>
    <dgm:pt modelId="{0C6C23B2-B35E-4D0E-84D4-1F09C06DE73B}">
      <dgm:prSet phldrT="[Текст]" custT="1"/>
      <dgm:spPr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marL="228600" indent="0">
            <a:lnSpc>
              <a:spcPct val="90000"/>
            </a:lnSpc>
            <a:spcAft>
              <a:spcPts val="0"/>
            </a:spcAft>
          </a:pPr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Для продвижения на китайском рынке приглашаем предпринимателей Республики Хакасия принять участие в 20-й выставке «СИАЛ ЧАЙНА», которая состоится она в период с 14 по 16 мая в Шанхае (Китайская народная республика).</a:t>
          </a:r>
        </a:p>
      </dgm:t>
    </dgm:pt>
    <dgm:pt modelId="{0F9A19DB-42D5-42B5-923D-ADF0161F2435}" type="parTrans" cxnId="{0753061F-42BD-437E-9704-5AD3F3F5C2F5}">
      <dgm:prSet/>
      <dgm:spPr/>
      <dgm:t>
        <a:bodyPr/>
        <a:lstStyle/>
        <a:p>
          <a:pPr>
            <a:lnSpc>
              <a:spcPct val="90000"/>
            </a:lnSpc>
          </a:pPr>
          <a:endParaRPr lang="ru-RU"/>
        </a:p>
      </dgm:t>
    </dgm:pt>
    <dgm:pt modelId="{BA74E4AA-6F9D-48B6-B646-54677C1E8DE0}" type="sibTrans" cxnId="{0753061F-42BD-437E-9704-5AD3F3F5C2F5}">
      <dgm:prSet/>
      <dgm:spPr/>
      <dgm:t>
        <a:bodyPr/>
        <a:lstStyle/>
        <a:p>
          <a:pPr>
            <a:lnSpc>
              <a:spcPct val="90000"/>
            </a:lnSpc>
          </a:pPr>
          <a:endParaRPr lang="ru-RU"/>
        </a:p>
      </dgm:t>
    </dgm:pt>
    <dgm:pt modelId="{BBF8B4FB-70A8-4A26-B11A-95BD2483492F}">
      <dgm:prSet phldrT="[Текст]" custT="1"/>
      <dgm:spPr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  <a:t>Московский Международный Форум по Франчайзингу и </a:t>
          </a:r>
          <a:br>
            <a: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</a:br>
          <a:r>
            <a: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  <a:t>выставка </a:t>
          </a:r>
          <a:r>
            <a:rPr lang="ru-RU" sz="24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  <a:t>Franchise</a:t>
          </a:r>
          <a:r>
            <a: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  <a:t> Expo-2019, с 27 по 29 мая</a:t>
          </a:r>
        </a:p>
      </dgm:t>
    </dgm:pt>
    <dgm:pt modelId="{3F4848E5-47F3-4936-AE8D-43E38602ACC1}" type="parTrans" cxnId="{48522807-6B45-476A-AA25-C1366AA6E3A2}">
      <dgm:prSet/>
      <dgm:spPr/>
      <dgm:t>
        <a:bodyPr/>
        <a:lstStyle/>
        <a:p>
          <a:pPr>
            <a:lnSpc>
              <a:spcPct val="90000"/>
            </a:lnSpc>
          </a:pPr>
          <a:endParaRPr lang="ru-RU"/>
        </a:p>
      </dgm:t>
    </dgm:pt>
    <dgm:pt modelId="{474A175C-A807-488C-BBD3-5820C0C8D376}" type="sibTrans" cxnId="{48522807-6B45-476A-AA25-C1366AA6E3A2}">
      <dgm:prSet/>
      <dgm:spPr/>
      <dgm:t>
        <a:bodyPr/>
        <a:lstStyle/>
        <a:p>
          <a:pPr>
            <a:lnSpc>
              <a:spcPct val="90000"/>
            </a:lnSpc>
          </a:pPr>
          <a:endParaRPr lang="ru-RU"/>
        </a:p>
      </dgm:t>
    </dgm:pt>
    <dgm:pt modelId="{E3EF3C5B-119B-4F1D-B209-4865D66C4CC4}">
      <dgm:prSet phldrT="[Текст]" custT="1"/>
      <dgm:spPr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Франчайзинг - один из способов начать прибыльный бизнес. Покупая франшизу, предприниматель, по сути, приобретает все необходимые знания и технологии. </a:t>
          </a:r>
        </a:p>
      </dgm:t>
    </dgm:pt>
    <dgm:pt modelId="{957C1996-0BDD-460A-820C-730C03D00884}" type="parTrans" cxnId="{510425E5-DE44-4A23-9F17-CBE5AA0DEB85}">
      <dgm:prSet/>
      <dgm:spPr/>
      <dgm:t>
        <a:bodyPr/>
        <a:lstStyle/>
        <a:p>
          <a:pPr>
            <a:lnSpc>
              <a:spcPct val="90000"/>
            </a:lnSpc>
          </a:pPr>
          <a:endParaRPr lang="ru-RU"/>
        </a:p>
      </dgm:t>
    </dgm:pt>
    <dgm:pt modelId="{9A3CEF53-50F3-44D0-8C0D-CF3EFFC2A00C}" type="sibTrans" cxnId="{510425E5-DE44-4A23-9F17-CBE5AA0DEB85}">
      <dgm:prSet/>
      <dgm:spPr/>
      <dgm:t>
        <a:bodyPr/>
        <a:lstStyle/>
        <a:p>
          <a:pPr>
            <a:lnSpc>
              <a:spcPct val="90000"/>
            </a:lnSpc>
          </a:pPr>
          <a:endParaRPr lang="ru-RU"/>
        </a:p>
      </dgm:t>
    </dgm:pt>
    <dgm:pt modelId="{B405B385-3B63-4B9E-909E-58155F33F85F}">
      <dgm:prSet phldrT="[Текст]" custT="1"/>
      <dgm:spPr>
        <a:solidFill>
          <a:schemeClr val="bg1">
            <a:lumMod val="65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  <a:t>International </a:t>
          </a:r>
          <a:r>
            <a:rPr lang="ru-RU" sz="24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  <a:t>Commodity</a:t>
          </a:r>
          <a:r>
            <a: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  <a:t> </a:t>
          </a:r>
          <a:r>
            <a:rPr lang="ru-RU" sz="24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  <a:t>Fair</a:t>
          </a:r>
          <a:r>
            <a: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  <a:t> </a:t>
          </a:r>
          <a:br>
            <a: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</a:br>
          <a:r>
            <a: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  <a:t>Выставка потребительских товаров, с 18 по 20 июня</a:t>
          </a:r>
        </a:p>
      </dgm:t>
    </dgm:pt>
    <dgm:pt modelId="{AC00BC94-5B26-40E0-BE01-008F972C8837}" type="parTrans" cxnId="{573D5050-6D21-4F1F-889D-8D40F43CAA5C}">
      <dgm:prSet/>
      <dgm:spPr/>
      <dgm:t>
        <a:bodyPr/>
        <a:lstStyle/>
        <a:p>
          <a:pPr>
            <a:lnSpc>
              <a:spcPct val="90000"/>
            </a:lnSpc>
          </a:pPr>
          <a:endParaRPr lang="ru-RU"/>
        </a:p>
      </dgm:t>
    </dgm:pt>
    <dgm:pt modelId="{EBE28A36-77FB-46C2-94E9-F3DC0E1A365E}" type="sibTrans" cxnId="{573D5050-6D21-4F1F-889D-8D40F43CAA5C}">
      <dgm:prSet/>
      <dgm:spPr/>
      <dgm:t>
        <a:bodyPr/>
        <a:lstStyle/>
        <a:p>
          <a:pPr>
            <a:lnSpc>
              <a:spcPct val="90000"/>
            </a:lnSpc>
          </a:pPr>
          <a:endParaRPr lang="ru-RU"/>
        </a:p>
      </dgm:t>
    </dgm:pt>
    <dgm:pt modelId="{D058A105-959A-4B9E-9E29-5B35EC20FCE1}">
      <dgm:prSet phldrT="[Текст]" custT="1"/>
      <dgm:spPr>
        <a:solidFill>
          <a:schemeClr val="bg1">
            <a:lumMod val="65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550 компаний из России, Китая, Средней Азии и Европы представят товары для дома и сада, фарфор, товары для детей, бытовую технику и электронику, включая возможности для производства под собственной торговой маркой. </a:t>
          </a:r>
        </a:p>
      </dgm:t>
    </dgm:pt>
    <dgm:pt modelId="{22868762-39EE-494E-A0ED-2621FCB2C27B}" type="parTrans" cxnId="{7E8D498F-ED79-43A5-A6B6-E10806A9C85E}">
      <dgm:prSet/>
      <dgm:spPr/>
      <dgm:t>
        <a:bodyPr/>
        <a:lstStyle/>
        <a:p>
          <a:pPr>
            <a:lnSpc>
              <a:spcPct val="90000"/>
            </a:lnSpc>
          </a:pPr>
          <a:endParaRPr lang="ru-RU"/>
        </a:p>
      </dgm:t>
    </dgm:pt>
    <dgm:pt modelId="{884C7D05-104D-49BF-9D9B-1B3FDFE47322}" type="sibTrans" cxnId="{7E8D498F-ED79-43A5-A6B6-E10806A9C85E}">
      <dgm:prSet/>
      <dgm:spPr/>
      <dgm:t>
        <a:bodyPr/>
        <a:lstStyle/>
        <a:p>
          <a:pPr>
            <a:lnSpc>
              <a:spcPct val="90000"/>
            </a:lnSpc>
          </a:pPr>
          <a:endParaRPr lang="ru-RU"/>
        </a:p>
      </dgm:t>
    </dgm:pt>
    <dgm:pt modelId="{39A1C700-5D91-4A5C-8EF0-C22D65D2D654}">
      <dgm:prSet custT="1"/>
      <dgm:spPr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marL="228600" indent="0">
            <a:lnSpc>
              <a:spcPct val="90000"/>
            </a:lnSpc>
            <a:spcAft>
              <a:spcPts val="0"/>
            </a:spcAft>
          </a:pPr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СИАЛ ЧАЙНА — крупнейшая международная выставка в Китае по тематике продуктов питания, безалкогольных напитков, вин, спиртных напитков и специализированного оборудования. </a:t>
          </a:r>
        </a:p>
      </dgm:t>
    </dgm:pt>
    <dgm:pt modelId="{A1F8E849-AFDF-41C6-9518-090FA7C3A0E4}" type="parTrans" cxnId="{D6C57524-49B4-4754-8E34-8D221F03C132}">
      <dgm:prSet/>
      <dgm:spPr/>
      <dgm:t>
        <a:bodyPr/>
        <a:lstStyle/>
        <a:p>
          <a:pPr>
            <a:lnSpc>
              <a:spcPct val="90000"/>
            </a:lnSpc>
          </a:pPr>
          <a:endParaRPr lang="ru-RU"/>
        </a:p>
      </dgm:t>
    </dgm:pt>
    <dgm:pt modelId="{F7379769-9032-410C-A68F-92705E1892FE}" type="sibTrans" cxnId="{D6C57524-49B4-4754-8E34-8D221F03C132}">
      <dgm:prSet/>
      <dgm:spPr/>
      <dgm:t>
        <a:bodyPr/>
        <a:lstStyle/>
        <a:p>
          <a:pPr>
            <a:lnSpc>
              <a:spcPct val="90000"/>
            </a:lnSpc>
          </a:pPr>
          <a:endParaRPr lang="ru-RU"/>
        </a:p>
      </dgm:t>
    </dgm:pt>
    <dgm:pt modelId="{A2786F3A-2AA0-437F-A003-4D98C1BF01A7}">
      <dgm:prSet custT="1"/>
      <dgm:spPr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marL="228600" indent="0">
            <a:lnSpc>
              <a:spcPct val="90000"/>
            </a:lnSpc>
            <a:spcAft>
              <a:spcPts val="0"/>
            </a:spcAft>
          </a:pPr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Подробности участия в данной выставке и возможности, которая она вам даст — вы можете уточнить по телефону (495) 608-13-43.</a:t>
          </a:r>
        </a:p>
      </dgm:t>
    </dgm:pt>
    <dgm:pt modelId="{449B3F4C-8DB5-4A37-BE71-5671215534F1}" type="parTrans" cxnId="{937272C0-956A-409D-85F9-5B79E43A3B83}">
      <dgm:prSet/>
      <dgm:spPr/>
      <dgm:t>
        <a:bodyPr/>
        <a:lstStyle/>
        <a:p>
          <a:pPr>
            <a:lnSpc>
              <a:spcPct val="90000"/>
            </a:lnSpc>
          </a:pPr>
          <a:endParaRPr lang="ru-RU"/>
        </a:p>
      </dgm:t>
    </dgm:pt>
    <dgm:pt modelId="{6561D67F-B3F5-454A-8DF0-8F3FD366634C}" type="sibTrans" cxnId="{937272C0-956A-409D-85F9-5B79E43A3B83}">
      <dgm:prSet/>
      <dgm:spPr/>
      <dgm:t>
        <a:bodyPr/>
        <a:lstStyle/>
        <a:p>
          <a:pPr>
            <a:lnSpc>
              <a:spcPct val="90000"/>
            </a:lnSpc>
          </a:pPr>
          <a:endParaRPr lang="ru-RU"/>
        </a:p>
      </dgm:t>
    </dgm:pt>
    <dgm:pt modelId="{00981DA8-1C28-406B-9001-22070DF8585B}">
      <dgm:prSet custT="1"/>
      <dgm:spPr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>
            <a:spcAft>
              <a:spcPts val="0"/>
            </a:spcAft>
          </a:pPr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Участие для делегатов и посетителей форума бесплатное. </a:t>
          </a:r>
        </a:p>
      </dgm:t>
    </dgm:pt>
    <dgm:pt modelId="{EE4DB3AF-27E6-45ED-8D59-E50DEB179E0C}" type="parTrans" cxnId="{E285B713-4CD0-4C57-801E-283AD6646E98}">
      <dgm:prSet/>
      <dgm:spPr/>
      <dgm:t>
        <a:bodyPr/>
        <a:lstStyle/>
        <a:p>
          <a:endParaRPr lang="ru-RU"/>
        </a:p>
      </dgm:t>
    </dgm:pt>
    <dgm:pt modelId="{76925468-D39A-4B92-BBBF-C817E1914D45}" type="sibTrans" cxnId="{E285B713-4CD0-4C57-801E-283AD6646E98}">
      <dgm:prSet/>
      <dgm:spPr/>
      <dgm:t>
        <a:bodyPr/>
        <a:lstStyle/>
        <a:p>
          <a:endParaRPr lang="ru-RU"/>
        </a:p>
      </dgm:t>
    </dgm:pt>
    <dgm:pt modelId="{331E4054-1EF7-4918-ABAA-C6B409A0C82C}">
      <dgm:prSet custT="1"/>
      <dgm:spPr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>
            <a:spcAft>
              <a:spcPts val="0"/>
            </a:spcAft>
          </a:pPr>
          <a:r>
            <a:rPr lang="ru-RU" sz="2000" u="non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Подробнее на сайте Форума: </a:t>
          </a:r>
          <a:r>
            <a:rPr lang="ru-RU" sz="2000" u="non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</a:t>
          </a:r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://www.rusfranch.ru/activities/events/3994/</a:t>
          </a:r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gm:t>
    </dgm:pt>
    <dgm:pt modelId="{FF558083-89DC-4BE4-8654-54756E3DBA25}" type="parTrans" cxnId="{8B9395C6-AA30-46FC-A7B0-481E4C8A1233}">
      <dgm:prSet/>
      <dgm:spPr/>
      <dgm:t>
        <a:bodyPr/>
        <a:lstStyle/>
        <a:p>
          <a:endParaRPr lang="ru-RU"/>
        </a:p>
      </dgm:t>
    </dgm:pt>
    <dgm:pt modelId="{06E275D3-F53D-4BD8-8DF1-5D2CB4BC2C47}" type="sibTrans" cxnId="{8B9395C6-AA30-46FC-A7B0-481E4C8A1233}">
      <dgm:prSet/>
      <dgm:spPr/>
      <dgm:t>
        <a:bodyPr/>
        <a:lstStyle/>
        <a:p>
          <a:endParaRPr lang="ru-RU"/>
        </a:p>
      </dgm:t>
    </dgm:pt>
    <dgm:pt modelId="{CF0E7681-7182-4084-A8EE-429CF2C0DE32}">
      <dgm:prSet custT="1"/>
      <dgm:spPr>
        <a:solidFill>
          <a:schemeClr val="bg1">
            <a:lumMod val="65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>
            <a:spcAft>
              <a:spcPts val="0"/>
            </a:spcAft>
          </a:pPr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ЦВК «Экспоцентр», Краснопресненская наб., 14, Москва, Россия (м. «Деловой центр» и «Выставочная»).</a:t>
          </a:r>
        </a:p>
      </dgm:t>
    </dgm:pt>
    <dgm:pt modelId="{E43FFECF-42CD-45D2-A227-2E670C25C8DF}" type="parTrans" cxnId="{DEC35EC5-5979-47E0-B617-B7056CFADE4E}">
      <dgm:prSet/>
      <dgm:spPr/>
      <dgm:t>
        <a:bodyPr/>
        <a:lstStyle/>
        <a:p>
          <a:endParaRPr lang="ru-RU"/>
        </a:p>
      </dgm:t>
    </dgm:pt>
    <dgm:pt modelId="{2B59FCE8-C5BA-4253-80F8-EDBE791EFCD2}" type="sibTrans" cxnId="{DEC35EC5-5979-47E0-B617-B7056CFADE4E}">
      <dgm:prSet/>
      <dgm:spPr/>
      <dgm:t>
        <a:bodyPr/>
        <a:lstStyle/>
        <a:p>
          <a:endParaRPr lang="ru-RU"/>
        </a:p>
      </dgm:t>
    </dgm:pt>
    <dgm:pt modelId="{FA99E388-2D8B-489B-AF31-986534FC53A6}">
      <dgm:prSet custT="1"/>
      <dgm:spPr>
        <a:solidFill>
          <a:schemeClr val="bg1">
            <a:lumMod val="65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>
            <a:spcAft>
              <a:spcPts val="0"/>
            </a:spcAft>
          </a:pPr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Подробнее:</a:t>
          </a:r>
          <a:b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+7 (495) 649-87-75</a:t>
          </a:r>
          <a:b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http://icf-expo.ru/</a:t>
          </a:r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B94F43E6-8A6C-409E-AABE-E9F400D5A159}" type="parTrans" cxnId="{15295A6C-ADA7-4D4A-A4AF-F32CEAC2FBDD}">
      <dgm:prSet/>
      <dgm:spPr/>
      <dgm:t>
        <a:bodyPr/>
        <a:lstStyle/>
        <a:p>
          <a:endParaRPr lang="ru-RU"/>
        </a:p>
      </dgm:t>
    </dgm:pt>
    <dgm:pt modelId="{3B66C3E9-F730-4B4D-A86F-F5F4EEF15962}" type="sibTrans" cxnId="{15295A6C-ADA7-4D4A-A4AF-F32CEAC2FBDD}">
      <dgm:prSet/>
      <dgm:spPr/>
      <dgm:t>
        <a:bodyPr/>
        <a:lstStyle/>
        <a:p>
          <a:endParaRPr lang="ru-RU"/>
        </a:p>
      </dgm:t>
    </dgm:pt>
    <dgm:pt modelId="{BFE1D8DC-A0BF-401B-9F1D-67F945E4E0C3}" type="pres">
      <dgm:prSet presAssocID="{0B68CFC2-4048-4590-948D-6BDAE65FB95C}" presName="linear" presStyleCnt="0">
        <dgm:presLayoutVars>
          <dgm:dir/>
          <dgm:resizeHandles val="exact"/>
        </dgm:presLayoutVars>
      </dgm:prSet>
      <dgm:spPr/>
    </dgm:pt>
    <dgm:pt modelId="{E7648C20-E84D-4E02-90B6-13EC7BF70394}" type="pres">
      <dgm:prSet presAssocID="{0F36B68D-41C2-49BF-AC2A-D1882DA8E3EC}" presName="comp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2EF17D00-A273-4352-A8E7-23CEA7A8DAF4}" type="pres">
      <dgm:prSet presAssocID="{0F36B68D-41C2-49BF-AC2A-D1882DA8E3EC}" presName="box" presStyleLbl="node1" presStyleIdx="0" presStyleCnt="3" custLinFactNeighborY="-504"/>
      <dgm:spPr/>
    </dgm:pt>
    <dgm:pt modelId="{BA21FB1A-5259-41C3-96A8-DFEE1EFD038C}" type="pres">
      <dgm:prSet presAssocID="{0F36B68D-41C2-49BF-AC2A-D1882DA8E3EC}" presName="img" presStyleLbl="fgImgPlace1" presStyleIdx="0" presStyleCnt="3" custScaleX="98642" custLinFactNeighborX="-966" custLinFactNeighborY="-2440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74003027-ABAB-4DDC-858D-F5C0A542A5ED}" type="pres">
      <dgm:prSet presAssocID="{0F36B68D-41C2-49BF-AC2A-D1882DA8E3EC}" presName="text" presStyleLbl="node1" presStyleIdx="0" presStyleCnt="3">
        <dgm:presLayoutVars>
          <dgm:bulletEnabled val="1"/>
        </dgm:presLayoutVars>
      </dgm:prSet>
      <dgm:spPr/>
    </dgm:pt>
    <dgm:pt modelId="{F31D9B1B-E227-47AA-A6A0-2DC6DFB57F45}" type="pres">
      <dgm:prSet presAssocID="{3B3C551E-3CC6-4BB8-BC3F-9D524104A49A}" presName="spacer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40C6CABE-6A3A-449A-9252-BC5CC8DE898D}" type="pres">
      <dgm:prSet presAssocID="{BBF8B4FB-70A8-4A26-B11A-95BD2483492F}" presName="comp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669EC123-ED9C-4BED-AAA9-FC549BFD56DF}" type="pres">
      <dgm:prSet presAssocID="{BBF8B4FB-70A8-4A26-B11A-95BD2483492F}" presName="box" presStyleLbl="node1" presStyleIdx="1" presStyleCnt="3"/>
      <dgm:spPr/>
    </dgm:pt>
    <dgm:pt modelId="{36403681-12FE-4FB5-A026-FE04EC471D8A}" type="pres">
      <dgm:prSet presAssocID="{BBF8B4FB-70A8-4A26-B11A-95BD2483492F}" presName="img" presStyleLbl="fgImgPlace1" presStyleIdx="1" presStyleCnt="3" custScaleX="99593" custLinFactNeighborX="-1442" custLinFactNeighborY="2949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D9087223-45DE-4984-8B91-5A5BFEC92338}" type="pres">
      <dgm:prSet presAssocID="{BBF8B4FB-70A8-4A26-B11A-95BD2483492F}" presName="text" presStyleLbl="node1" presStyleIdx="1" presStyleCnt="3">
        <dgm:presLayoutVars>
          <dgm:bulletEnabled val="1"/>
        </dgm:presLayoutVars>
      </dgm:prSet>
      <dgm:spPr/>
    </dgm:pt>
    <dgm:pt modelId="{E0E847B0-B695-434E-A2C5-0DF15BAD572B}" type="pres">
      <dgm:prSet presAssocID="{474A175C-A807-488C-BBD3-5820C0C8D376}" presName="spacer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893E7393-53EA-44E0-ABA6-28A063E22253}" type="pres">
      <dgm:prSet presAssocID="{B405B385-3B63-4B9E-909E-58155F33F85F}" presName="comp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48EE3CEF-75BB-432E-95DC-D79AD6F20393}" type="pres">
      <dgm:prSet presAssocID="{B405B385-3B63-4B9E-909E-58155F33F85F}" presName="box" presStyleLbl="node1" presStyleIdx="2" presStyleCnt="3"/>
      <dgm:spPr/>
    </dgm:pt>
    <dgm:pt modelId="{72072177-AB6B-4E07-B69E-D1D8F864F68B}" type="pres">
      <dgm:prSet presAssocID="{B405B385-3B63-4B9E-909E-58155F33F85F}" presName="img" presStyleLbl="fgImgPlace1" presStyleIdx="2" presStyleCnt="3" custScaleX="96680" custLinFactNeighborX="-2990" custLinFactNeighborY="511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E7069F83-BEF5-4F40-A60E-C654678BB435}" type="pres">
      <dgm:prSet presAssocID="{B405B385-3B63-4B9E-909E-58155F33F85F}" presName="text" presStyleLbl="node1" presStyleIdx="2" presStyleCnt="3">
        <dgm:presLayoutVars>
          <dgm:bulletEnabled val="1"/>
        </dgm:presLayoutVars>
      </dgm:prSet>
      <dgm:spPr/>
    </dgm:pt>
  </dgm:ptLst>
  <dgm:cxnLst>
    <dgm:cxn modelId="{5E50C802-1913-4E1F-AE2A-D24AC48CA45C}" type="presOf" srcId="{39A1C700-5D91-4A5C-8EF0-C22D65D2D654}" destId="{74003027-ABAB-4DDC-858D-F5C0A542A5ED}" srcOrd="1" destOrd="2" presId="urn:microsoft.com/office/officeart/2005/8/layout/vList4"/>
    <dgm:cxn modelId="{48522807-6B45-476A-AA25-C1366AA6E3A2}" srcId="{0B68CFC2-4048-4590-948D-6BDAE65FB95C}" destId="{BBF8B4FB-70A8-4A26-B11A-95BD2483492F}" srcOrd="1" destOrd="0" parTransId="{3F4848E5-47F3-4936-AE8D-43E38602ACC1}" sibTransId="{474A175C-A807-488C-BBD3-5820C0C8D376}"/>
    <dgm:cxn modelId="{7D6DC508-85C5-467E-8655-689AA672BAA3}" type="presOf" srcId="{0F36B68D-41C2-49BF-AC2A-D1882DA8E3EC}" destId="{74003027-ABAB-4DDC-858D-F5C0A542A5ED}" srcOrd="1" destOrd="0" presId="urn:microsoft.com/office/officeart/2005/8/layout/vList4"/>
    <dgm:cxn modelId="{00D99309-F322-4A04-8DF2-34CA5567FF35}" type="presOf" srcId="{CF0E7681-7182-4084-A8EE-429CF2C0DE32}" destId="{E7069F83-BEF5-4F40-A60E-C654678BB435}" srcOrd="1" destOrd="2" presId="urn:microsoft.com/office/officeart/2005/8/layout/vList4"/>
    <dgm:cxn modelId="{B6466712-E82F-4237-86B0-0119AE6009E7}" type="presOf" srcId="{A2786F3A-2AA0-437F-A003-4D98C1BF01A7}" destId="{2EF17D00-A273-4352-A8E7-23CEA7A8DAF4}" srcOrd="0" destOrd="3" presId="urn:microsoft.com/office/officeart/2005/8/layout/vList4"/>
    <dgm:cxn modelId="{E285B713-4CD0-4C57-801E-283AD6646E98}" srcId="{BBF8B4FB-70A8-4A26-B11A-95BD2483492F}" destId="{00981DA8-1C28-406B-9001-22070DF8585B}" srcOrd="1" destOrd="0" parTransId="{EE4DB3AF-27E6-45ED-8D59-E50DEB179E0C}" sibTransId="{76925468-D39A-4B92-BBBF-C817E1914D45}"/>
    <dgm:cxn modelId="{E00A7418-7AD4-489E-B108-2E9507BDE2F4}" type="presOf" srcId="{BBF8B4FB-70A8-4A26-B11A-95BD2483492F}" destId="{D9087223-45DE-4984-8B91-5A5BFEC92338}" srcOrd="1" destOrd="0" presId="urn:microsoft.com/office/officeart/2005/8/layout/vList4"/>
    <dgm:cxn modelId="{B827591E-A2A6-4EA7-B74D-7809941AA33A}" type="presOf" srcId="{D058A105-959A-4B9E-9E29-5B35EC20FCE1}" destId="{E7069F83-BEF5-4F40-A60E-C654678BB435}" srcOrd="1" destOrd="1" presId="urn:microsoft.com/office/officeart/2005/8/layout/vList4"/>
    <dgm:cxn modelId="{0753061F-42BD-437E-9704-5AD3F3F5C2F5}" srcId="{0F36B68D-41C2-49BF-AC2A-D1882DA8E3EC}" destId="{0C6C23B2-B35E-4D0E-84D4-1F09C06DE73B}" srcOrd="0" destOrd="0" parTransId="{0F9A19DB-42D5-42B5-923D-ADF0161F2435}" sibTransId="{BA74E4AA-6F9D-48B6-B646-54677C1E8DE0}"/>
    <dgm:cxn modelId="{D6C57524-49B4-4754-8E34-8D221F03C132}" srcId="{0F36B68D-41C2-49BF-AC2A-D1882DA8E3EC}" destId="{39A1C700-5D91-4A5C-8EF0-C22D65D2D654}" srcOrd="1" destOrd="0" parTransId="{A1F8E849-AFDF-41C6-9518-090FA7C3A0E4}" sibTransId="{F7379769-9032-410C-A68F-92705E1892FE}"/>
    <dgm:cxn modelId="{571BB925-88B1-48BC-AD94-8DE0CBBDE016}" type="presOf" srcId="{E3EF3C5B-119B-4F1D-B209-4865D66C4CC4}" destId="{669EC123-ED9C-4BED-AAA9-FC549BFD56DF}" srcOrd="0" destOrd="1" presId="urn:microsoft.com/office/officeart/2005/8/layout/vList4"/>
    <dgm:cxn modelId="{8F44C22D-D92B-47FA-8CE4-854F1CFA099A}" type="presOf" srcId="{331E4054-1EF7-4918-ABAA-C6B409A0C82C}" destId="{669EC123-ED9C-4BED-AAA9-FC549BFD56DF}" srcOrd="0" destOrd="3" presId="urn:microsoft.com/office/officeart/2005/8/layout/vList4"/>
    <dgm:cxn modelId="{81AADA37-4914-4F6D-AA0B-A1A6B875A636}" type="presOf" srcId="{E3EF3C5B-119B-4F1D-B209-4865D66C4CC4}" destId="{D9087223-45DE-4984-8B91-5A5BFEC92338}" srcOrd="1" destOrd="1" presId="urn:microsoft.com/office/officeart/2005/8/layout/vList4"/>
    <dgm:cxn modelId="{44713544-A0D7-4FDD-BC41-1FFA8F1CA0EF}" type="presOf" srcId="{39A1C700-5D91-4A5C-8EF0-C22D65D2D654}" destId="{2EF17D00-A273-4352-A8E7-23CEA7A8DAF4}" srcOrd="0" destOrd="2" presId="urn:microsoft.com/office/officeart/2005/8/layout/vList4"/>
    <dgm:cxn modelId="{15295A6C-ADA7-4D4A-A4AF-F32CEAC2FBDD}" srcId="{B405B385-3B63-4B9E-909E-58155F33F85F}" destId="{FA99E388-2D8B-489B-AF31-986534FC53A6}" srcOrd="2" destOrd="0" parTransId="{B94F43E6-8A6C-409E-AABE-E9F400D5A159}" sibTransId="{3B66C3E9-F730-4B4D-A86F-F5F4EEF15962}"/>
    <dgm:cxn modelId="{573D5050-6D21-4F1F-889D-8D40F43CAA5C}" srcId="{0B68CFC2-4048-4590-948D-6BDAE65FB95C}" destId="{B405B385-3B63-4B9E-909E-58155F33F85F}" srcOrd="2" destOrd="0" parTransId="{AC00BC94-5B26-40E0-BE01-008F972C8837}" sibTransId="{EBE28A36-77FB-46C2-94E9-F3DC0E1A365E}"/>
    <dgm:cxn modelId="{2CFCAA58-ABE0-4921-B02B-2C9661E18D4B}" type="presOf" srcId="{0F36B68D-41C2-49BF-AC2A-D1882DA8E3EC}" destId="{2EF17D00-A273-4352-A8E7-23CEA7A8DAF4}" srcOrd="0" destOrd="0" presId="urn:microsoft.com/office/officeart/2005/8/layout/vList4"/>
    <dgm:cxn modelId="{DF92F579-59A6-4BAD-96FE-7EDB2360A22D}" type="presOf" srcId="{A2786F3A-2AA0-437F-A003-4D98C1BF01A7}" destId="{74003027-ABAB-4DDC-858D-F5C0A542A5ED}" srcOrd="1" destOrd="3" presId="urn:microsoft.com/office/officeart/2005/8/layout/vList4"/>
    <dgm:cxn modelId="{45DB927C-BA81-46CF-96E7-3CCF31CAC136}" type="presOf" srcId="{00981DA8-1C28-406B-9001-22070DF8585B}" destId="{D9087223-45DE-4984-8B91-5A5BFEC92338}" srcOrd="1" destOrd="2" presId="urn:microsoft.com/office/officeart/2005/8/layout/vList4"/>
    <dgm:cxn modelId="{51C48785-58D1-48C6-B7B7-4448B2C15185}" type="presOf" srcId="{00981DA8-1C28-406B-9001-22070DF8585B}" destId="{669EC123-ED9C-4BED-AAA9-FC549BFD56DF}" srcOrd="0" destOrd="2" presId="urn:microsoft.com/office/officeart/2005/8/layout/vList4"/>
    <dgm:cxn modelId="{97BDD98E-F3A9-4852-B9CB-279AFDD3353F}" type="presOf" srcId="{331E4054-1EF7-4918-ABAA-C6B409A0C82C}" destId="{D9087223-45DE-4984-8B91-5A5BFEC92338}" srcOrd="1" destOrd="3" presId="urn:microsoft.com/office/officeart/2005/8/layout/vList4"/>
    <dgm:cxn modelId="{7E8D498F-ED79-43A5-A6B6-E10806A9C85E}" srcId="{B405B385-3B63-4B9E-909E-58155F33F85F}" destId="{D058A105-959A-4B9E-9E29-5B35EC20FCE1}" srcOrd="0" destOrd="0" parTransId="{22868762-39EE-494E-A0ED-2621FCB2C27B}" sibTransId="{884C7D05-104D-49BF-9D9B-1B3FDFE47322}"/>
    <dgm:cxn modelId="{EDD7B4A4-A33E-4252-A8CD-4D7C993CCDC4}" srcId="{0B68CFC2-4048-4590-948D-6BDAE65FB95C}" destId="{0F36B68D-41C2-49BF-AC2A-D1882DA8E3EC}" srcOrd="0" destOrd="0" parTransId="{BE997DE4-5822-4A30-A3AC-F1EA995A2377}" sibTransId="{3B3C551E-3CC6-4BB8-BC3F-9D524104A49A}"/>
    <dgm:cxn modelId="{A66428AB-94CA-4C9A-86F9-F80694AE39DD}" type="presOf" srcId="{CF0E7681-7182-4084-A8EE-429CF2C0DE32}" destId="{48EE3CEF-75BB-432E-95DC-D79AD6F20393}" srcOrd="0" destOrd="2" presId="urn:microsoft.com/office/officeart/2005/8/layout/vList4"/>
    <dgm:cxn modelId="{639260AD-8378-4F3F-9F33-4C54D011EA26}" type="presOf" srcId="{FA99E388-2D8B-489B-AF31-986534FC53A6}" destId="{E7069F83-BEF5-4F40-A60E-C654678BB435}" srcOrd="1" destOrd="3" presId="urn:microsoft.com/office/officeart/2005/8/layout/vList4"/>
    <dgm:cxn modelId="{9C3393B8-183D-4DCD-BD1E-E337E6E38816}" type="presOf" srcId="{BBF8B4FB-70A8-4A26-B11A-95BD2483492F}" destId="{669EC123-ED9C-4BED-AAA9-FC549BFD56DF}" srcOrd="0" destOrd="0" presId="urn:microsoft.com/office/officeart/2005/8/layout/vList4"/>
    <dgm:cxn modelId="{2F0A1CBD-BF77-4426-93AC-1BA450D1D86C}" type="presOf" srcId="{B405B385-3B63-4B9E-909E-58155F33F85F}" destId="{48EE3CEF-75BB-432E-95DC-D79AD6F20393}" srcOrd="0" destOrd="0" presId="urn:microsoft.com/office/officeart/2005/8/layout/vList4"/>
    <dgm:cxn modelId="{937272C0-956A-409D-85F9-5B79E43A3B83}" srcId="{0F36B68D-41C2-49BF-AC2A-D1882DA8E3EC}" destId="{A2786F3A-2AA0-437F-A003-4D98C1BF01A7}" srcOrd="2" destOrd="0" parTransId="{449B3F4C-8DB5-4A37-BE71-5671215534F1}" sibTransId="{6561D67F-B3F5-454A-8DF0-8F3FD366634C}"/>
    <dgm:cxn modelId="{DEC35EC5-5979-47E0-B617-B7056CFADE4E}" srcId="{B405B385-3B63-4B9E-909E-58155F33F85F}" destId="{CF0E7681-7182-4084-A8EE-429CF2C0DE32}" srcOrd="1" destOrd="0" parTransId="{E43FFECF-42CD-45D2-A227-2E670C25C8DF}" sibTransId="{2B59FCE8-C5BA-4253-80F8-EDBE791EFCD2}"/>
    <dgm:cxn modelId="{8B9395C6-AA30-46FC-A7B0-481E4C8A1233}" srcId="{BBF8B4FB-70A8-4A26-B11A-95BD2483492F}" destId="{331E4054-1EF7-4918-ABAA-C6B409A0C82C}" srcOrd="2" destOrd="0" parTransId="{FF558083-89DC-4BE4-8654-54756E3DBA25}" sibTransId="{06E275D3-F53D-4BD8-8DF1-5D2CB4BC2C47}"/>
    <dgm:cxn modelId="{A5E338D3-5FEE-4D1C-B68A-CF1FA0D89A7E}" type="presOf" srcId="{D058A105-959A-4B9E-9E29-5B35EC20FCE1}" destId="{48EE3CEF-75BB-432E-95DC-D79AD6F20393}" srcOrd="0" destOrd="1" presId="urn:microsoft.com/office/officeart/2005/8/layout/vList4"/>
    <dgm:cxn modelId="{56E15FDE-E239-4F10-B219-5C4CCDA3382B}" type="presOf" srcId="{0C6C23B2-B35E-4D0E-84D4-1F09C06DE73B}" destId="{2EF17D00-A273-4352-A8E7-23CEA7A8DAF4}" srcOrd="0" destOrd="1" presId="urn:microsoft.com/office/officeart/2005/8/layout/vList4"/>
    <dgm:cxn modelId="{A70B65E3-3BA6-4646-BEE3-7FC72B03EA25}" type="presOf" srcId="{0B68CFC2-4048-4590-948D-6BDAE65FB95C}" destId="{BFE1D8DC-A0BF-401B-9F1D-67F945E4E0C3}" srcOrd="0" destOrd="0" presId="urn:microsoft.com/office/officeart/2005/8/layout/vList4"/>
    <dgm:cxn modelId="{510425E5-DE44-4A23-9F17-CBE5AA0DEB85}" srcId="{BBF8B4FB-70A8-4A26-B11A-95BD2483492F}" destId="{E3EF3C5B-119B-4F1D-B209-4865D66C4CC4}" srcOrd="0" destOrd="0" parTransId="{957C1996-0BDD-460A-820C-730C03D00884}" sibTransId="{9A3CEF53-50F3-44D0-8C0D-CF3EFFC2A00C}"/>
    <dgm:cxn modelId="{371497E9-139E-4CCC-B20B-73776ABC5716}" type="presOf" srcId="{B405B385-3B63-4B9E-909E-58155F33F85F}" destId="{E7069F83-BEF5-4F40-A60E-C654678BB435}" srcOrd="1" destOrd="0" presId="urn:microsoft.com/office/officeart/2005/8/layout/vList4"/>
    <dgm:cxn modelId="{651F37EB-DFD8-4181-8007-E6305E65D45A}" type="presOf" srcId="{0C6C23B2-B35E-4D0E-84D4-1F09C06DE73B}" destId="{74003027-ABAB-4DDC-858D-F5C0A542A5ED}" srcOrd="1" destOrd="1" presId="urn:microsoft.com/office/officeart/2005/8/layout/vList4"/>
    <dgm:cxn modelId="{738703FD-3996-4739-8FA4-A50492D2ABC4}" type="presOf" srcId="{FA99E388-2D8B-489B-AF31-986534FC53A6}" destId="{48EE3CEF-75BB-432E-95DC-D79AD6F20393}" srcOrd="0" destOrd="3" presId="urn:microsoft.com/office/officeart/2005/8/layout/vList4"/>
    <dgm:cxn modelId="{DCE59553-3214-4D52-AE90-5AAFC78E7AB9}" type="presParOf" srcId="{BFE1D8DC-A0BF-401B-9F1D-67F945E4E0C3}" destId="{E7648C20-E84D-4E02-90B6-13EC7BF70394}" srcOrd="0" destOrd="0" presId="urn:microsoft.com/office/officeart/2005/8/layout/vList4"/>
    <dgm:cxn modelId="{EA027B50-A419-4330-840B-B80CE7358F37}" type="presParOf" srcId="{E7648C20-E84D-4E02-90B6-13EC7BF70394}" destId="{2EF17D00-A273-4352-A8E7-23CEA7A8DAF4}" srcOrd="0" destOrd="0" presId="urn:microsoft.com/office/officeart/2005/8/layout/vList4"/>
    <dgm:cxn modelId="{A6B129D1-0E6A-47E5-A3FE-4C5AB353D083}" type="presParOf" srcId="{E7648C20-E84D-4E02-90B6-13EC7BF70394}" destId="{BA21FB1A-5259-41C3-96A8-DFEE1EFD038C}" srcOrd="1" destOrd="0" presId="urn:microsoft.com/office/officeart/2005/8/layout/vList4"/>
    <dgm:cxn modelId="{7A320E25-0841-4754-B0BC-1A2075E63015}" type="presParOf" srcId="{E7648C20-E84D-4E02-90B6-13EC7BF70394}" destId="{74003027-ABAB-4DDC-858D-F5C0A542A5ED}" srcOrd="2" destOrd="0" presId="urn:microsoft.com/office/officeart/2005/8/layout/vList4"/>
    <dgm:cxn modelId="{9E3620CE-3848-40CF-89D5-6E5C948B4A9A}" type="presParOf" srcId="{BFE1D8DC-A0BF-401B-9F1D-67F945E4E0C3}" destId="{F31D9B1B-E227-47AA-A6A0-2DC6DFB57F45}" srcOrd="1" destOrd="0" presId="urn:microsoft.com/office/officeart/2005/8/layout/vList4"/>
    <dgm:cxn modelId="{F837536D-8D5A-438B-BB54-3B3BD0255B5F}" type="presParOf" srcId="{BFE1D8DC-A0BF-401B-9F1D-67F945E4E0C3}" destId="{40C6CABE-6A3A-449A-9252-BC5CC8DE898D}" srcOrd="2" destOrd="0" presId="urn:microsoft.com/office/officeart/2005/8/layout/vList4"/>
    <dgm:cxn modelId="{010B76DB-BADF-4F9F-8C74-4C5454AB510F}" type="presParOf" srcId="{40C6CABE-6A3A-449A-9252-BC5CC8DE898D}" destId="{669EC123-ED9C-4BED-AAA9-FC549BFD56DF}" srcOrd="0" destOrd="0" presId="urn:microsoft.com/office/officeart/2005/8/layout/vList4"/>
    <dgm:cxn modelId="{2D62DB67-A17F-45CA-8222-3F299891742A}" type="presParOf" srcId="{40C6CABE-6A3A-449A-9252-BC5CC8DE898D}" destId="{36403681-12FE-4FB5-A026-FE04EC471D8A}" srcOrd="1" destOrd="0" presId="urn:microsoft.com/office/officeart/2005/8/layout/vList4"/>
    <dgm:cxn modelId="{1A52897C-007F-4960-AC45-FD5298B695A6}" type="presParOf" srcId="{40C6CABE-6A3A-449A-9252-BC5CC8DE898D}" destId="{D9087223-45DE-4984-8B91-5A5BFEC92338}" srcOrd="2" destOrd="0" presId="urn:microsoft.com/office/officeart/2005/8/layout/vList4"/>
    <dgm:cxn modelId="{72B7F349-68DE-4FDD-82B1-AA6075FC6263}" type="presParOf" srcId="{BFE1D8DC-A0BF-401B-9F1D-67F945E4E0C3}" destId="{E0E847B0-B695-434E-A2C5-0DF15BAD572B}" srcOrd="3" destOrd="0" presId="urn:microsoft.com/office/officeart/2005/8/layout/vList4"/>
    <dgm:cxn modelId="{13ED3CC7-5DBE-4AE7-A8FA-E06DC09D3002}" type="presParOf" srcId="{BFE1D8DC-A0BF-401B-9F1D-67F945E4E0C3}" destId="{893E7393-53EA-44E0-ABA6-28A063E22253}" srcOrd="4" destOrd="0" presId="urn:microsoft.com/office/officeart/2005/8/layout/vList4"/>
    <dgm:cxn modelId="{DFA1B918-DD5B-4DC7-85B1-3A320AE5E7F7}" type="presParOf" srcId="{893E7393-53EA-44E0-ABA6-28A063E22253}" destId="{48EE3CEF-75BB-432E-95DC-D79AD6F20393}" srcOrd="0" destOrd="0" presId="urn:microsoft.com/office/officeart/2005/8/layout/vList4"/>
    <dgm:cxn modelId="{52FA66C6-1B04-4AE2-A9F6-B7642E88EAF1}" type="presParOf" srcId="{893E7393-53EA-44E0-ABA6-28A063E22253}" destId="{72072177-AB6B-4E07-B69E-D1D8F864F68B}" srcOrd="1" destOrd="0" presId="urn:microsoft.com/office/officeart/2005/8/layout/vList4"/>
    <dgm:cxn modelId="{1E913ACB-8931-4DA6-8CE7-1B9D5B7E14AD}" type="presParOf" srcId="{893E7393-53EA-44E0-ABA6-28A063E22253}" destId="{E7069F83-BEF5-4F40-A60E-C654678BB43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68CFC2-4048-4590-948D-6BDAE65FB95C}" type="doc">
      <dgm:prSet loTypeId="urn:microsoft.com/office/officeart/2005/8/layout/vList4" loCatId="list" qsTypeId="urn:microsoft.com/office/officeart/2005/8/quickstyle/simple1" qsCatId="simple" csTypeId="urn:microsoft.com/office/officeart/2005/8/colors/colorful2" csCatId="colorful" phldr="1"/>
      <dgm:spPr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</dgm:spPr>
      <dgm:t>
        <a:bodyPr/>
        <a:lstStyle/>
        <a:p>
          <a:endParaRPr lang="ru-RU"/>
        </a:p>
      </dgm:t>
    </dgm:pt>
    <dgm:pt modelId="{0F36B68D-41C2-49BF-AC2A-D1882DA8E3EC}">
      <dgm:prSet phldrT="[Текст]" custT="1"/>
      <dgm:spPr>
        <a:solidFill>
          <a:schemeClr val="bg1">
            <a:lumMod val="65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marL="0" indent="0">
            <a:lnSpc>
              <a:spcPct val="90000"/>
            </a:lnSpc>
            <a:spcAft>
              <a:spcPts val="0"/>
            </a:spcAft>
          </a:pPr>
          <a:r>
            <a: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Ежегодная международная конференция </a:t>
          </a:r>
          <a:r>
            <a:rPr lang="ru-RU" sz="24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Global</a:t>
          </a:r>
          <a:r>
            <a: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 </a:t>
          </a:r>
          <a:r>
            <a:rPr lang="ru-RU" sz="24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Incubation</a:t>
          </a:r>
          <a:r>
            <a: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 </a:t>
          </a:r>
          <a:r>
            <a:rPr lang="ru-RU" sz="24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Conference</a:t>
          </a:r>
          <a:r>
            <a: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, с 24 по 27 июня</a:t>
          </a:r>
          <a:endParaRPr lang="ru-RU" sz="24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BE997DE4-5822-4A30-A3AC-F1EA995A2377}" type="parTrans" cxnId="{EDD7B4A4-A33E-4252-A8CD-4D7C993CCDC4}">
      <dgm:prSet/>
      <dgm:spPr/>
      <dgm:t>
        <a:bodyPr/>
        <a:lstStyle/>
        <a:p>
          <a:pPr>
            <a:lnSpc>
              <a:spcPct val="90000"/>
            </a:lnSpc>
          </a:pPr>
          <a:endParaRPr lang="ru-RU"/>
        </a:p>
      </dgm:t>
    </dgm:pt>
    <dgm:pt modelId="{3B3C551E-3CC6-4BB8-BC3F-9D524104A49A}" type="sibTrans" cxnId="{EDD7B4A4-A33E-4252-A8CD-4D7C993CCDC4}">
      <dgm:prSet/>
      <dgm:spPr/>
      <dgm:t>
        <a:bodyPr/>
        <a:lstStyle/>
        <a:p>
          <a:pPr>
            <a:lnSpc>
              <a:spcPct val="90000"/>
            </a:lnSpc>
          </a:pPr>
          <a:endParaRPr lang="ru-RU"/>
        </a:p>
      </dgm:t>
    </dgm:pt>
    <dgm:pt modelId="{0C6C23B2-B35E-4D0E-84D4-1F09C06DE73B}">
      <dgm:prSet phldrT="[Текст]" custT="1"/>
      <dgm:spPr>
        <a:solidFill>
          <a:schemeClr val="bg1">
            <a:lumMod val="65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marL="228600" indent="0">
            <a:lnSpc>
              <a:spcPct val="90000"/>
            </a:lnSpc>
            <a:spcAft>
              <a:spcPts val="0"/>
            </a:spcAft>
          </a:pPr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Обмен лучшими практиками поддержки и развития региональных инновационных сообществ в России, странах СНГ и Европы.</a:t>
          </a:r>
        </a:p>
      </dgm:t>
    </dgm:pt>
    <dgm:pt modelId="{0F9A19DB-42D5-42B5-923D-ADF0161F2435}" type="parTrans" cxnId="{0753061F-42BD-437E-9704-5AD3F3F5C2F5}">
      <dgm:prSet/>
      <dgm:spPr/>
      <dgm:t>
        <a:bodyPr/>
        <a:lstStyle/>
        <a:p>
          <a:pPr>
            <a:lnSpc>
              <a:spcPct val="90000"/>
            </a:lnSpc>
          </a:pPr>
          <a:endParaRPr lang="ru-RU"/>
        </a:p>
      </dgm:t>
    </dgm:pt>
    <dgm:pt modelId="{BA74E4AA-6F9D-48B6-B646-54677C1E8DE0}" type="sibTrans" cxnId="{0753061F-42BD-437E-9704-5AD3F3F5C2F5}">
      <dgm:prSet/>
      <dgm:spPr/>
      <dgm:t>
        <a:bodyPr/>
        <a:lstStyle/>
        <a:p>
          <a:pPr>
            <a:lnSpc>
              <a:spcPct val="90000"/>
            </a:lnSpc>
          </a:pPr>
          <a:endParaRPr lang="ru-RU"/>
        </a:p>
      </dgm:t>
    </dgm:pt>
    <dgm:pt modelId="{BBF8B4FB-70A8-4A26-B11A-95BD2483492F}">
      <dgm:prSet phldrT="[Текст]" custT="1"/>
      <dgm:spPr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2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  <a:t>Межрегиональная универсальная оптово-розничная ярмарка «Курская </a:t>
          </a:r>
          <a:r>
            <a:rPr lang="ru-RU" sz="23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  <a:t>Коренская</a:t>
          </a:r>
          <a:r>
            <a:rPr lang="ru-RU" sz="2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  <a:t> ярмарка – 2019» и </a:t>
          </a:r>
          <a:r>
            <a:rPr lang="en-US" sz="2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  <a:t>VIII</a:t>
          </a:r>
          <a:r>
            <a:rPr lang="ru-RU" sz="2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  <a:t> Среднерусский экономический Форум, с 26 по 30 июня</a:t>
          </a:r>
        </a:p>
      </dgm:t>
    </dgm:pt>
    <dgm:pt modelId="{3F4848E5-47F3-4936-AE8D-43E38602ACC1}" type="parTrans" cxnId="{48522807-6B45-476A-AA25-C1366AA6E3A2}">
      <dgm:prSet/>
      <dgm:spPr/>
      <dgm:t>
        <a:bodyPr/>
        <a:lstStyle/>
        <a:p>
          <a:pPr>
            <a:lnSpc>
              <a:spcPct val="90000"/>
            </a:lnSpc>
          </a:pPr>
          <a:endParaRPr lang="ru-RU"/>
        </a:p>
      </dgm:t>
    </dgm:pt>
    <dgm:pt modelId="{474A175C-A807-488C-BBD3-5820C0C8D376}" type="sibTrans" cxnId="{48522807-6B45-476A-AA25-C1366AA6E3A2}">
      <dgm:prSet/>
      <dgm:spPr/>
      <dgm:t>
        <a:bodyPr/>
        <a:lstStyle/>
        <a:p>
          <a:pPr>
            <a:lnSpc>
              <a:spcPct val="90000"/>
            </a:lnSpc>
          </a:pPr>
          <a:endParaRPr lang="ru-RU"/>
        </a:p>
      </dgm:t>
    </dgm:pt>
    <dgm:pt modelId="{E3EF3C5B-119B-4F1D-B209-4865D66C4CC4}">
      <dgm:prSet phldrT="[Текст]" custT="1"/>
      <dgm:spPr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20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С 27 по 30 июня. </a:t>
          </a:r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Курская </a:t>
          </a:r>
          <a:r>
            <a:rPr lang="ru-RU" sz="20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Коренская</a:t>
          </a:r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ярмарка является эффективной презентационной площадкой, охватывающей сектор реальной экономики: все сегменты промышленности, транспорт и связь, строительство, банковскую и страховую деятельность и т.д. </a:t>
          </a:r>
        </a:p>
      </dgm:t>
    </dgm:pt>
    <dgm:pt modelId="{957C1996-0BDD-460A-820C-730C03D00884}" type="parTrans" cxnId="{510425E5-DE44-4A23-9F17-CBE5AA0DEB85}">
      <dgm:prSet/>
      <dgm:spPr/>
      <dgm:t>
        <a:bodyPr/>
        <a:lstStyle/>
        <a:p>
          <a:pPr>
            <a:lnSpc>
              <a:spcPct val="90000"/>
            </a:lnSpc>
          </a:pPr>
          <a:endParaRPr lang="ru-RU"/>
        </a:p>
      </dgm:t>
    </dgm:pt>
    <dgm:pt modelId="{9A3CEF53-50F3-44D0-8C0D-CF3EFFC2A00C}" type="sibTrans" cxnId="{510425E5-DE44-4A23-9F17-CBE5AA0DEB85}">
      <dgm:prSet/>
      <dgm:spPr/>
      <dgm:t>
        <a:bodyPr/>
        <a:lstStyle/>
        <a:p>
          <a:pPr>
            <a:lnSpc>
              <a:spcPct val="90000"/>
            </a:lnSpc>
          </a:pPr>
          <a:endParaRPr lang="ru-RU"/>
        </a:p>
      </dgm:t>
    </dgm:pt>
    <dgm:pt modelId="{B405B385-3B63-4B9E-909E-58155F33F85F}">
      <dgm:prSet phldrT="[Текст]" custT="1"/>
      <dgm:spPr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  <a:t>CISMEF 2019 – XVI Китайская международная выставка малых и средних предприятий, с 24 по 27 июня</a:t>
          </a:r>
        </a:p>
      </dgm:t>
    </dgm:pt>
    <dgm:pt modelId="{AC00BC94-5B26-40E0-BE01-008F972C8837}" type="parTrans" cxnId="{573D5050-6D21-4F1F-889D-8D40F43CAA5C}">
      <dgm:prSet/>
      <dgm:spPr/>
      <dgm:t>
        <a:bodyPr/>
        <a:lstStyle/>
        <a:p>
          <a:pPr>
            <a:lnSpc>
              <a:spcPct val="90000"/>
            </a:lnSpc>
          </a:pPr>
          <a:endParaRPr lang="ru-RU"/>
        </a:p>
      </dgm:t>
    </dgm:pt>
    <dgm:pt modelId="{EBE28A36-77FB-46C2-94E9-F3DC0E1A365E}" type="sibTrans" cxnId="{573D5050-6D21-4F1F-889D-8D40F43CAA5C}">
      <dgm:prSet/>
      <dgm:spPr/>
      <dgm:t>
        <a:bodyPr/>
        <a:lstStyle/>
        <a:p>
          <a:pPr>
            <a:lnSpc>
              <a:spcPct val="90000"/>
            </a:lnSpc>
          </a:pPr>
          <a:endParaRPr lang="ru-RU"/>
        </a:p>
      </dgm:t>
    </dgm:pt>
    <dgm:pt modelId="{D058A105-959A-4B9E-9E29-5B35EC20FCE1}">
      <dgm:prSet phldrT="[Текст]" custT="1"/>
      <dgm:spPr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19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Китай, г. Гуанчжоу, </a:t>
          </a:r>
          <a:r>
            <a:rPr lang="en-US" sz="19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No. 380, </a:t>
          </a:r>
          <a:r>
            <a:rPr lang="en-US" sz="195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Yuejiang</a:t>
          </a:r>
          <a:r>
            <a:rPr lang="en-US" sz="19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Zhong Road, Area A of China Import and Export Complex </a:t>
          </a:r>
          <a:r>
            <a:rPr lang="ru-RU" sz="19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en-US" sz="19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http://www.cftc.org.cn/zg/gjhzg/</a:t>
          </a:r>
          <a:r>
            <a:rPr lang="ru-RU" sz="19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).</a:t>
          </a:r>
        </a:p>
      </dgm:t>
    </dgm:pt>
    <dgm:pt modelId="{22868762-39EE-494E-A0ED-2621FCB2C27B}" type="parTrans" cxnId="{7E8D498F-ED79-43A5-A6B6-E10806A9C85E}">
      <dgm:prSet/>
      <dgm:spPr/>
      <dgm:t>
        <a:bodyPr/>
        <a:lstStyle/>
        <a:p>
          <a:pPr>
            <a:lnSpc>
              <a:spcPct val="90000"/>
            </a:lnSpc>
          </a:pPr>
          <a:endParaRPr lang="ru-RU"/>
        </a:p>
      </dgm:t>
    </dgm:pt>
    <dgm:pt modelId="{884C7D05-104D-49BF-9D9B-1B3FDFE47322}" type="sibTrans" cxnId="{7E8D498F-ED79-43A5-A6B6-E10806A9C85E}">
      <dgm:prSet/>
      <dgm:spPr/>
      <dgm:t>
        <a:bodyPr/>
        <a:lstStyle/>
        <a:p>
          <a:pPr>
            <a:lnSpc>
              <a:spcPct val="90000"/>
            </a:lnSpc>
          </a:pPr>
          <a:endParaRPr lang="ru-RU"/>
        </a:p>
      </dgm:t>
    </dgm:pt>
    <dgm:pt modelId="{39A1C700-5D91-4A5C-8EF0-C22D65D2D654}">
      <dgm:prSet custT="1"/>
      <dgm:spPr>
        <a:solidFill>
          <a:schemeClr val="bg1">
            <a:lumMod val="65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marL="228600" indent="0">
            <a:lnSpc>
              <a:spcPct val="90000"/>
            </a:lnSpc>
            <a:spcAft>
              <a:spcPts val="0"/>
            </a:spcAft>
          </a:pPr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Стоимость участия: 70 000 рублей (одноместное размещение), 65 000 рублей (двухместное, цена с одного человека). В стоимость входит: обучение, раздаточный материал, эко тур по московской инновационной экосистеме </a:t>
          </a:r>
          <a:r>
            <a:rPr lang="ru-RU" sz="20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Moscow</a:t>
          </a:r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ecosystem</a:t>
          </a:r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tour</a:t>
          </a:r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, проживание, питание, кофе брейки, трансфер от места встречи в Москве (от аэропорта до Бизнес Инкубатора за свой счёт). За свой счет: дорога до Москвы и до места проведения.</a:t>
          </a:r>
        </a:p>
      </dgm:t>
    </dgm:pt>
    <dgm:pt modelId="{A1F8E849-AFDF-41C6-9518-090FA7C3A0E4}" type="parTrans" cxnId="{D6C57524-49B4-4754-8E34-8D221F03C132}">
      <dgm:prSet/>
      <dgm:spPr/>
      <dgm:t>
        <a:bodyPr/>
        <a:lstStyle/>
        <a:p>
          <a:pPr>
            <a:lnSpc>
              <a:spcPct val="90000"/>
            </a:lnSpc>
          </a:pPr>
          <a:endParaRPr lang="ru-RU"/>
        </a:p>
      </dgm:t>
    </dgm:pt>
    <dgm:pt modelId="{F7379769-9032-410C-A68F-92705E1892FE}" type="sibTrans" cxnId="{D6C57524-49B4-4754-8E34-8D221F03C132}">
      <dgm:prSet/>
      <dgm:spPr/>
      <dgm:t>
        <a:bodyPr/>
        <a:lstStyle/>
        <a:p>
          <a:pPr>
            <a:lnSpc>
              <a:spcPct val="90000"/>
            </a:lnSpc>
          </a:pPr>
          <a:endParaRPr lang="ru-RU"/>
        </a:p>
      </dgm:t>
    </dgm:pt>
    <dgm:pt modelId="{EF5156F3-B12C-456C-AEA5-FCCFE2E02311}">
      <dgm:prSet custT="1"/>
      <dgm:spPr>
        <a:solidFill>
          <a:schemeClr val="bg1">
            <a:lumMod val="65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marL="228600" indent="0">
            <a:lnSpc>
              <a:spcPct val="90000"/>
            </a:lnSpc>
            <a:spcAft>
              <a:spcPts val="0"/>
            </a:spcAft>
          </a:pPr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Подробнее на сайте Конференции: </a:t>
          </a:r>
          <a:r>
            <a: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https://inc.hse.ru/programs/hsegic</a:t>
          </a:r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, сайте Форума: </a:t>
          </a:r>
          <a:r>
            <a: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http://www.sef-kursk.ru/2019/</a:t>
          </a:r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или по телефону и электронной почте: +7 (903) 273-09-59, ek@hse-inc.ru</a:t>
          </a:r>
        </a:p>
      </dgm:t>
    </dgm:pt>
    <dgm:pt modelId="{4E4ADB40-EED6-4717-9002-151465C89E1D}" type="parTrans" cxnId="{9779CD8C-AD6C-4678-B718-28475B95EF0C}">
      <dgm:prSet/>
      <dgm:spPr/>
      <dgm:t>
        <a:bodyPr/>
        <a:lstStyle/>
        <a:p>
          <a:endParaRPr lang="ru-RU"/>
        </a:p>
      </dgm:t>
    </dgm:pt>
    <dgm:pt modelId="{E4A5CC64-98C4-4EFE-925C-9591909B5D1A}" type="sibTrans" cxnId="{9779CD8C-AD6C-4678-B718-28475B95EF0C}">
      <dgm:prSet/>
      <dgm:spPr/>
      <dgm:t>
        <a:bodyPr/>
        <a:lstStyle/>
        <a:p>
          <a:endParaRPr lang="ru-RU"/>
        </a:p>
      </dgm:t>
    </dgm:pt>
    <dgm:pt modelId="{31ED573F-DE99-41DB-8E8D-09D0305BF173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По вопросам участия в мероприятиях необходимо обращаться в комитет Администрации Курской области по развитию внешних связей по тел.: 8(4712)70-11-12 или e-</a:t>
          </a:r>
          <a:r>
            <a:rPr lang="ru-RU" sz="20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mail</a:t>
          </a:r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: kvs@rkursk.ru</a:t>
          </a:r>
        </a:p>
      </dgm:t>
    </dgm:pt>
    <dgm:pt modelId="{A512CF3F-03D3-458B-B727-B3E6C734FC13}" type="parTrans" cxnId="{9890A1DD-5057-4E03-9119-46E69DD6E2E0}">
      <dgm:prSet/>
      <dgm:spPr/>
      <dgm:t>
        <a:bodyPr/>
        <a:lstStyle/>
        <a:p>
          <a:endParaRPr lang="ru-RU"/>
        </a:p>
      </dgm:t>
    </dgm:pt>
    <dgm:pt modelId="{56573DB4-EE35-40DA-AD56-73EA4969624B}" type="sibTrans" cxnId="{9890A1DD-5057-4E03-9119-46E69DD6E2E0}">
      <dgm:prSet/>
      <dgm:spPr/>
      <dgm:t>
        <a:bodyPr/>
        <a:lstStyle/>
        <a:p>
          <a:endParaRPr lang="ru-RU"/>
        </a:p>
      </dgm:t>
    </dgm:pt>
    <dgm:pt modelId="{F69468A4-17C9-4453-8E62-51AB1CE5C958}">
      <dgm:prSet phldrT="[Текст]" custT="1"/>
      <dgm:spPr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В эти же дни (</a:t>
          </a:r>
          <a:r>
            <a:rPr lang="ru-RU" sz="20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26-27 июня</a:t>
          </a:r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) в Курской области пройдет Среднерусский экономический Форум, в котором могут поучаствовать предприниматели. В программе – пленарная дискуссия, тематические секции, выставка инвестиционных и инновационных проектов. </a:t>
          </a:r>
        </a:p>
      </dgm:t>
    </dgm:pt>
    <dgm:pt modelId="{7F78DB31-09DF-467B-9043-B3666326284D}" type="parTrans" cxnId="{0AAD53F4-BD50-42FF-8D06-2A4D0F848AC8}">
      <dgm:prSet/>
      <dgm:spPr/>
      <dgm:t>
        <a:bodyPr/>
        <a:lstStyle/>
        <a:p>
          <a:endParaRPr lang="ru-RU"/>
        </a:p>
      </dgm:t>
    </dgm:pt>
    <dgm:pt modelId="{0A5DB0A2-813A-48E5-87F1-10D95E787692}" type="sibTrans" cxnId="{0AAD53F4-BD50-42FF-8D06-2A4D0F848AC8}">
      <dgm:prSet/>
      <dgm:spPr/>
      <dgm:t>
        <a:bodyPr/>
        <a:lstStyle/>
        <a:p>
          <a:endParaRPr lang="ru-RU"/>
        </a:p>
      </dgm:t>
    </dgm:pt>
    <dgm:pt modelId="{5919AFFA-6382-405B-A2AD-44966E443478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Сайт мероприятий: </a:t>
          </a:r>
          <a:r>
            <a: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https://kurskyarmarka.ru</a:t>
          </a:r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D0607D01-BF99-428E-AA74-5A4BBCABD27A}" type="parTrans" cxnId="{B5D24318-7C00-4FF0-B247-048310F1D995}">
      <dgm:prSet/>
      <dgm:spPr/>
      <dgm:t>
        <a:bodyPr/>
        <a:lstStyle/>
        <a:p>
          <a:endParaRPr lang="ru-RU"/>
        </a:p>
      </dgm:t>
    </dgm:pt>
    <dgm:pt modelId="{31FA1A5D-BACE-4852-B45B-8229BD882FBB}" type="sibTrans" cxnId="{B5D24318-7C00-4FF0-B247-048310F1D995}">
      <dgm:prSet/>
      <dgm:spPr/>
      <dgm:t>
        <a:bodyPr/>
        <a:lstStyle/>
        <a:p>
          <a:endParaRPr lang="ru-RU"/>
        </a:p>
      </dgm:t>
    </dgm:pt>
    <dgm:pt modelId="{2EFA9E61-92BD-4AE1-94A5-0383384B27CA}">
      <dgm:prSet custT="1"/>
      <dgm:spPr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>
            <a:spcAft>
              <a:spcPts val="0"/>
            </a:spcAft>
          </a:pPr>
          <a:r>
            <a:rPr lang="ru-RU" sz="19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Условия участия для российских предпринимателей: стенды по 9 </a:t>
          </a:r>
          <a:r>
            <a:rPr lang="ru-RU" sz="195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кв.м</a:t>
          </a:r>
          <a:r>
            <a:rPr lang="ru-RU" sz="19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 со стандартной застройкой бесплатно, индивидуальная застройка и дополнительное оборудование – за дополнительную плату.</a:t>
          </a:r>
        </a:p>
      </dgm:t>
    </dgm:pt>
    <dgm:pt modelId="{6A1EFE2F-3E3B-4277-8CEC-8F9688867D9A}" type="parTrans" cxnId="{42F6D35F-6D8F-40FB-838F-5B5A87C97354}">
      <dgm:prSet/>
      <dgm:spPr/>
      <dgm:t>
        <a:bodyPr/>
        <a:lstStyle/>
        <a:p>
          <a:endParaRPr lang="ru-RU"/>
        </a:p>
      </dgm:t>
    </dgm:pt>
    <dgm:pt modelId="{5DCF9EB5-48CD-463F-AEF0-69959802C5C9}" type="sibTrans" cxnId="{42F6D35F-6D8F-40FB-838F-5B5A87C97354}">
      <dgm:prSet/>
      <dgm:spPr/>
      <dgm:t>
        <a:bodyPr/>
        <a:lstStyle/>
        <a:p>
          <a:endParaRPr lang="ru-RU"/>
        </a:p>
      </dgm:t>
    </dgm:pt>
    <dgm:pt modelId="{AB60D557-8193-41DE-A66B-A6C3A4299157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9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В рамках выставки: деловые мероприятия (форумы, семинары и т.д.). Ведущие китайские и зарубежные эксперты в области экономики обсудят актуальные задачи развития малого и среднего бизнеса.</a:t>
          </a:r>
        </a:p>
      </dgm:t>
    </dgm:pt>
    <dgm:pt modelId="{6A0A7781-4F92-4595-A5CD-3A740DDA00A6}" type="parTrans" cxnId="{D9ADE0D5-9D07-4F95-B4CF-CAFDD4BAA33C}">
      <dgm:prSet/>
      <dgm:spPr/>
      <dgm:t>
        <a:bodyPr/>
        <a:lstStyle/>
        <a:p>
          <a:endParaRPr lang="ru-RU"/>
        </a:p>
      </dgm:t>
    </dgm:pt>
    <dgm:pt modelId="{7A8CC000-87C0-4D74-8301-7A2F2876CE4C}" type="sibTrans" cxnId="{D9ADE0D5-9D07-4F95-B4CF-CAFDD4BAA33C}">
      <dgm:prSet/>
      <dgm:spPr/>
      <dgm:t>
        <a:bodyPr/>
        <a:lstStyle/>
        <a:p>
          <a:endParaRPr lang="ru-RU"/>
        </a:p>
      </dgm:t>
    </dgm:pt>
    <dgm:pt modelId="{CF99460E-9910-4251-8F6D-856E0BA26D5C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9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Заявки на участие направлять на адрес: cismef@siora.ru.</a:t>
          </a:r>
        </a:p>
      </dgm:t>
    </dgm:pt>
    <dgm:pt modelId="{307C00C7-6A77-40CE-B837-B0A94CFE9E42}" type="parTrans" cxnId="{EB31CE51-D622-4499-ADAC-7D207A3EAB7F}">
      <dgm:prSet/>
      <dgm:spPr/>
      <dgm:t>
        <a:bodyPr/>
        <a:lstStyle/>
        <a:p>
          <a:endParaRPr lang="ru-RU"/>
        </a:p>
      </dgm:t>
    </dgm:pt>
    <dgm:pt modelId="{2A2AB59C-976E-470A-96EB-F3184A6C829B}" type="sibTrans" cxnId="{EB31CE51-D622-4499-ADAC-7D207A3EAB7F}">
      <dgm:prSet/>
      <dgm:spPr/>
      <dgm:t>
        <a:bodyPr/>
        <a:lstStyle/>
        <a:p>
          <a:endParaRPr lang="ru-RU"/>
        </a:p>
      </dgm:t>
    </dgm:pt>
    <dgm:pt modelId="{B20B3EF9-A689-4F58-B0B2-028BC02FD109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9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По всем вопросам обращаться по телефону +7 (499) 143-73-32 . </a:t>
          </a:r>
        </a:p>
      </dgm:t>
    </dgm:pt>
    <dgm:pt modelId="{BDDDDF31-9C76-4177-B265-7F010155F96C}" type="parTrans" cxnId="{F4457786-880C-4AC2-A145-FD86BE7AF9BC}">
      <dgm:prSet/>
      <dgm:spPr/>
      <dgm:t>
        <a:bodyPr/>
        <a:lstStyle/>
        <a:p>
          <a:endParaRPr lang="ru-RU"/>
        </a:p>
      </dgm:t>
    </dgm:pt>
    <dgm:pt modelId="{38D44716-2DBC-420F-BE57-B88014CA01CE}" type="sibTrans" cxnId="{F4457786-880C-4AC2-A145-FD86BE7AF9BC}">
      <dgm:prSet/>
      <dgm:spPr/>
      <dgm:t>
        <a:bodyPr/>
        <a:lstStyle/>
        <a:p>
          <a:endParaRPr lang="ru-RU"/>
        </a:p>
      </dgm:t>
    </dgm:pt>
    <dgm:pt modelId="{A3F062D8-B592-492F-8E7D-F2597141777D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9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Страница мероприятия на сайте Российского агентства: </a:t>
          </a:r>
          <a:r>
            <a:rPr lang="ru-RU" sz="19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https://siora.ru/cismef</a:t>
          </a:r>
          <a:r>
            <a:rPr lang="ru-RU" sz="19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C0AFAF2F-9AF3-4E68-9E70-08AB1373DBB7}" type="parTrans" cxnId="{0381ABEA-FDB7-4E12-B56A-0C71628FE115}">
      <dgm:prSet/>
      <dgm:spPr/>
      <dgm:t>
        <a:bodyPr/>
        <a:lstStyle/>
        <a:p>
          <a:endParaRPr lang="ru-RU"/>
        </a:p>
      </dgm:t>
    </dgm:pt>
    <dgm:pt modelId="{DAC397CC-C9C3-493A-880B-883016F3F063}" type="sibTrans" cxnId="{0381ABEA-FDB7-4E12-B56A-0C71628FE115}">
      <dgm:prSet/>
      <dgm:spPr/>
      <dgm:t>
        <a:bodyPr/>
        <a:lstStyle/>
        <a:p>
          <a:endParaRPr lang="ru-RU"/>
        </a:p>
      </dgm:t>
    </dgm:pt>
    <dgm:pt modelId="{6340A945-012E-4326-9F54-DB197B27B418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9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Официальный сайт выставки (англ./кит.): </a:t>
          </a:r>
          <a:r>
            <a:rPr lang="ru-RU" sz="19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http://www.cismef.com.cn</a:t>
          </a:r>
          <a:r>
            <a:rPr lang="ru-RU" sz="19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 </a:t>
          </a:r>
        </a:p>
      </dgm:t>
    </dgm:pt>
    <dgm:pt modelId="{2A0F2BE0-78BD-4C80-9C08-0442DD8268A4}" type="parTrans" cxnId="{758AF185-84B0-44FD-9DD7-CC9CB6F8DAEB}">
      <dgm:prSet/>
      <dgm:spPr/>
      <dgm:t>
        <a:bodyPr/>
        <a:lstStyle/>
        <a:p>
          <a:endParaRPr lang="ru-RU"/>
        </a:p>
      </dgm:t>
    </dgm:pt>
    <dgm:pt modelId="{C88D238D-D007-4F66-B729-2006303EFC5F}" type="sibTrans" cxnId="{758AF185-84B0-44FD-9DD7-CC9CB6F8DAEB}">
      <dgm:prSet/>
      <dgm:spPr/>
      <dgm:t>
        <a:bodyPr/>
        <a:lstStyle/>
        <a:p>
          <a:endParaRPr lang="ru-RU"/>
        </a:p>
      </dgm:t>
    </dgm:pt>
    <dgm:pt modelId="{BFE1D8DC-A0BF-401B-9F1D-67F945E4E0C3}" type="pres">
      <dgm:prSet presAssocID="{0B68CFC2-4048-4590-948D-6BDAE65FB95C}" presName="linear" presStyleCnt="0">
        <dgm:presLayoutVars>
          <dgm:dir/>
          <dgm:resizeHandles val="exact"/>
        </dgm:presLayoutVars>
      </dgm:prSet>
      <dgm:spPr/>
    </dgm:pt>
    <dgm:pt modelId="{E7648C20-E84D-4E02-90B6-13EC7BF70394}" type="pres">
      <dgm:prSet presAssocID="{0F36B68D-41C2-49BF-AC2A-D1882DA8E3EC}" presName="comp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2EF17D00-A273-4352-A8E7-23CEA7A8DAF4}" type="pres">
      <dgm:prSet presAssocID="{0F36B68D-41C2-49BF-AC2A-D1882DA8E3EC}" presName="box" presStyleLbl="node1" presStyleIdx="0" presStyleCnt="3" custLinFactNeighborX="1521" custLinFactNeighborY="-59415"/>
      <dgm:spPr/>
    </dgm:pt>
    <dgm:pt modelId="{BA21FB1A-5259-41C3-96A8-DFEE1EFD038C}" type="pres">
      <dgm:prSet presAssocID="{0F36B68D-41C2-49BF-AC2A-D1882DA8E3EC}" presName="img" presStyleLbl="fgImgPlace1" presStyleIdx="0" presStyleCnt="3" custScaleX="98642" custLinFactNeighborX="-966" custLinFactNeighborY="-2440"/>
      <dgm:spPr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74003027-ABAB-4DDC-858D-F5C0A542A5ED}" type="pres">
      <dgm:prSet presAssocID="{0F36B68D-41C2-49BF-AC2A-D1882DA8E3EC}" presName="text" presStyleLbl="node1" presStyleIdx="0" presStyleCnt="3">
        <dgm:presLayoutVars>
          <dgm:bulletEnabled val="1"/>
        </dgm:presLayoutVars>
      </dgm:prSet>
      <dgm:spPr/>
    </dgm:pt>
    <dgm:pt modelId="{F31D9B1B-E227-47AA-A6A0-2DC6DFB57F45}" type="pres">
      <dgm:prSet presAssocID="{3B3C551E-3CC6-4BB8-BC3F-9D524104A49A}" presName="spacer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893E7393-53EA-44E0-ABA6-28A063E22253}" type="pres">
      <dgm:prSet presAssocID="{B405B385-3B63-4B9E-909E-58155F33F85F}" presName="comp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48EE3CEF-75BB-432E-95DC-D79AD6F20393}" type="pres">
      <dgm:prSet presAssocID="{B405B385-3B63-4B9E-909E-58155F33F85F}" presName="box" presStyleLbl="node1" presStyleIdx="1" presStyleCnt="3" custScaleY="109571"/>
      <dgm:spPr/>
    </dgm:pt>
    <dgm:pt modelId="{72072177-AB6B-4E07-B69E-D1D8F864F68B}" type="pres">
      <dgm:prSet presAssocID="{B405B385-3B63-4B9E-909E-58155F33F85F}" presName="img" presStyleLbl="fgImgPlace1" presStyleIdx="1" presStyleCnt="3" custScaleX="109604" custScaleY="77722" custLinFactNeighborX="-2990" custLinFactNeighborY="511"/>
      <dgm:spPr>
        <a:blipFill rotWithShape="1">
          <a:blip xmlns:r="http://schemas.openxmlformats.org/officeDocument/2006/relationships"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E7069F83-BEF5-4F40-A60E-C654678BB435}" type="pres">
      <dgm:prSet presAssocID="{B405B385-3B63-4B9E-909E-58155F33F85F}" presName="text" presStyleLbl="node1" presStyleIdx="1" presStyleCnt="3">
        <dgm:presLayoutVars>
          <dgm:bulletEnabled val="1"/>
        </dgm:presLayoutVars>
      </dgm:prSet>
      <dgm:spPr/>
    </dgm:pt>
    <dgm:pt modelId="{137B4316-2308-473C-AA2B-8E3FFDDE8AC5}" type="pres">
      <dgm:prSet presAssocID="{EBE28A36-77FB-46C2-94E9-F3DC0E1A365E}" presName="spacer" presStyleCnt="0"/>
      <dgm:spPr/>
    </dgm:pt>
    <dgm:pt modelId="{40C6CABE-6A3A-449A-9252-BC5CC8DE898D}" type="pres">
      <dgm:prSet presAssocID="{BBF8B4FB-70A8-4A26-B11A-95BD2483492F}" presName="comp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669EC123-ED9C-4BED-AAA9-FC549BFD56DF}" type="pres">
      <dgm:prSet presAssocID="{BBF8B4FB-70A8-4A26-B11A-95BD2483492F}" presName="box" presStyleLbl="node1" presStyleIdx="2" presStyleCnt="3" custScaleY="109425"/>
      <dgm:spPr/>
    </dgm:pt>
    <dgm:pt modelId="{36403681-12FE-4FB5-A026-FE04EC471D8A}" type="pres">
      <dgm:prSet presAssocID="{BBF8B4FB-70A8-4A26-B11A-95BD2483492F}" presName="img" presStyleLbl="fgImgPlace1" presStyleIdx="2" presStyleCnt="3" custScaleX="110607" custScaleY="74201" custLinFactNeighborX="-2871" custLinFactNeighborY="4356"/>
      <dgm:spPr>
        <a:blipFill rotWithShape="1">
          <a:blip xmlns:r="http://schemas.openxmlformats.org/officeDocument/2006/relationships"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D9087223-45DE-4984-8B91-5A5BFEC92338}" type="pres">
      <dgm:prSet presAssocID="{BBF8B4FB-70A8-4A26-B11A-95BD2483492F}" presName="text" presStyleLbl="node1" presStyleIdx="2" presStyleCnt="3">
        <dgm:presLayoutVars>
          <dgm:bulletEnabled val="1"/>
        </dgm:presLayoutVars>
      </dgm:prSet>
      <dgm:spPr/>
    </dgm:pt>
  </dgm:ptLst>
  <dgm:cxnLst>
    <dgm:cxn modelId="{ABE11604-AF79-4A29-9ECF-C178AD3E7222}" type="presOf" srcId="{0C6C23B2-B35E-4D0E-84D4-1F09C06DE73B}" destId="{2EF17D00-A273-4352-A8E7-23CEA7A8DAF4}" srcOrd="0" destOrd="1" presId="urn:microsoft.com/office/officeart/2005/8/layout/vList4"/>
    <dgm:cxn modelId="{48522807-6B45-476A-AA25-C1366AA6E3A2}" srcId="{0B68CFC2-4048-4590-948D-6BDAE65FB95C}" destId="{BBF8B4FB-70A8-4A26-B11A-95BD2483492F}" srcOrd="2" destOrd="0" parTransId="{3F4848E5-47F3-4936-AE8D-43E38602ACC1}" sibTransId="{474A175C-A807-488C-BBD3-5820C0C8D376}"/>
    <dgm:cxn modelId="{93D14F0C-E94F-461B-8686-FBAA3AAF7B20}" type="presOf" srcId="{B405B385-3B63-4B9E-909E-58155F33F85F}" destId="{E7069F83-BEF5-4F40-A60E-C654678BB435}" srcOrd="1" destOrd="0" presId="urn:microsoft.com/office/officeart/2005/8/layout/vList4"/>
    <dgm:cxn modelId="{B5D24318-7C00-4FF0-B247-048310F1D995}" srcId="{BBF8B4FB-70A8-4A26-B11A-95BD2483492F}" destId="{5919AFFA-6382-405B-A2AD-44966E443478}" srcOrd="3" destOrd="0" parTransId="{D0607D01-BF99-428E-AA74-5A4BBCABD27A}" sibTransId="{31FA1A5D-BACE-4852-B45B-8229BD882FBB}"/>
    <dgm:cxn modelId="{0753061F-42BD-437E-9704-5AD3F3F5C2F5}" srcId="{0F36B68D-41C2-49BF-AC2A-D1882DA8E3EC}" destId="{0C6C23B2-B35E-4D0E-84D4-1F09C06DE73B}" srcOrd="0" destOrd="0" parTransId="{0F9A19DB-42D5-42B5-923D-ADF0161F2435}" sibTransId="{BA74E4AA-6F9D-48B6-B646-54677C1E8DE0}"/>
    <dgm:cxn modelId="{D6C57524-49B4-4754-8E34-8D221F03C132}" srcId="{0F36B68D-41C2-49BF-AC2A-D1882DA8E3EC}" destId="{39A1C700-5D91-4A5C-8EF0-C22D65D2D654}" srcOrd="1" destOrd="0" parTransId="{A1F8E849-AFDF-41C6-9518-090FA7C3A0E4}" sibTransId="{F7379769-9032-410C-A68F-92705E1892FE}"/>
    <dgm:cxn modelId="{7514DC24-3F79-47A5-BD7B-3508287A477A}" type="presOf" srcId="{BBF8B4FB-70A8-4A26-B11A-95BD2483492F}" destId="{669EC123-ED9C-4BED-AAA9-FC549BFD56DF}" srcOrd="0" destOrd="0" presId="urn:microsoft.com/office/officeart/2005/8/layout/vList4"/>
    <dgm:cxn modelId="{1B18DE30-CC04-4205-A574-4B0A4472A025}" type="presOf" srcId="{AB60D557-8193-41DE-A66B-A6C3A4299157}" destId="{48EE3CEF-75BB-432E-95DC-D79AD6F20393}" srcOrd="0" destOrd="3" presId="urn:microsoft.com/office/officeart/2005/8/layout/vList4"/>
    <dgm:cxn modelId="{AD560C36-2AAA-4CAC-9A33-8F32E4D13188}" type="presOf" srcId="{A3F062D8-B592-492F-8E7D-F2597141777D}" destId="{E7069F83-BEF5-4F40-A60E-C654678BB435}" srcOrd="1" destOrd="6" presId="urn:microsoft.com/office/officeart/2005/8/layout/vList4"/>
    <dgm:cxn modelId="{42F6D35F-6D8F-40FB-838F-5B5A87C97354}" srcId="{B405B385-3B63-4B9E-909E-58155F33F85F}" destId="{2EFA9E61-92BD-4AE1-94A5-0383384B27CA}" srcOrd="1" destOrd="0" parTransId="{6A1EFE2F-3E3B-4277-8CEC-8F9688867D9A}" sibTransId="{5DCF9EB5-48CD-463F-AEF0-69959802C5C9}"/>
    <dgm:cxn modelId="{B7E2B446-EA58-4957-BB4C-89E7ABAA0A44}" type="presOf" srcId="{0C6C23B2-B35E-4D0E-84D4-1F09C06DE73B}" destId="{74003027-ABAB-4DDC-858D-F5C0A542A5ED}" srcOrd="1" destOrd="1" presId="urn:microsoft.com/office/officeart/2005/8/layout/vList4"/>
    <dgm:cxn modelId="{EFBCA469-77B9-4BAD-AC53-96E3577F32D7}" type="presOf" srcId="{F69468A4-17C9-4453-8E62-51AB1CE5C958}" destId="{D9087223-45DE-4984-8B91-5A5BFEC92338}" srcOrd="1" destOrd="2" presId="urn:microsoft.com/office/officeart/2005/8/layout/vList4"/>
    <dgm:cxn modelId="{5AACA94C-A278-4C6B-A634-30E0BC01E31A}" type="presOf" srcId="{B20B3EF9-A689-4F58-B0B2-028BC02FD109}" destId="{E7069F83-BEF5-4F40-A60E-C654678BB435}" srcOrd="1" destOrd="5" presId="urn:microsoft.com/office/officeart/2005/8/layout/vList4"/>
    <dgm:cxn modelId="{843F624D-121A-4EBA-A07D-6C4876C6D35A}" type="presOf" srcId="{2EFA9E61-92BD-4AE1-94A5-0383384B27CA}" destId="{48EE3CEF-75BB-432E-95DC-D79AD6F20393}" srcOrd="0" destOrd="2" presId="urn:microsoft.com/office/officeart/2005/8/layout/vList4"/>
    <dgm:cxn modelId="{573D5050-6D21-4F1F-889D-8D40F43CAA5C}" srcId="{0B68CFC2-4048-4590-948D-6BDAE65FB95C}" destId="{B405B385-3B63-4B9E-909E-58155F33F85F}" srcOrd="1" destOrd="0" parTransId="{AC00BC94-5B26-40E0-BE01-008F972C8837}" sibTransId="{EBE28A36-77FB-46C2-94E9-F3DC0E1A365E}"/>
    <dgm:cxn modelId="{EB31CE51-D622-4499-ADAC-7D207A3EAB7F}" srcId="{B405B385-3B63-4B9E-909E-58155F33F85F}" destId="{CF99460E-9910-4251-8F6D-856E0BA26D5C}" srcOrd="3" destOrd="0" parTransId="{307C00C7-6A77-40CE-B837-B0A94CFE9E42}" sibTransId="{2A2AB59C-976E-470A-96EB-F3184A6C829B}"/>
    <dgm:cxn modelId="{6609C353-09DB-430A-B4F5-0A12E8894963}" type="presOf" srcId="{D058A105-959A-4B9E-9E29-5B35EC20FCE1}" destId="{48EE3CEF-75BB-432E-95DC-D79AD6F20393}" srcOrd="0" destOrd="1" presId="urn:microsoft.com/office/officeart/2005/8/layout/vList4"/>
    <dgm:cxn modelId="{DD7A6474-45CF-4D94-810F-C75AB8851552}" type="presOf" srcId="{D058A105-959A-4B9E-9E29-5B35EC20FCE1}" destId="{E7069F83-BEF5-4F40-A60E-C654678BB435}" srcOrd="1" destOrd="1" presId="urn:microsoft.com/office/officeart/2005/8/layout/vList4"/>
    <dgm:cxn modelId="{9FCF1E57-BAB5-4AF4-A33E-995974B44644}" type="presOf" srcId="{E3EF3C5B-119B-4F1D-B209-4865D66C4CC4}" destId="{D9087223-45DE-4984-8B91-5A5BFEC92338}" srcOrd="1" destOrd="1" presId="urn:microsoft.com/office/officeart/2005/8/layout/vList4"/>
    <dgm:cxn modelId="{8442CD81-CF30-4ACA-B49C-CAFAA0DE227D}" type="presOf" srcId="{5919AFFA-6382-405B-A2AD-44966E443478}" destId="{D9087223-45DE-4984-8B91-5A5BFEC92338}" srcOrd="1" destOrd="4" presId="urn:microsoft.com/office/officeart/2005/8/layout/vList4"/>
    <dgm:cxn modelId="{50E15C82-76F7-4F30-9D54-86328FB133FB}" type="presOf" srcId="{6340A945-012E-4326-9F54-DB197B27B418}" destId="{E7069F83-BEF5-4F40-A60E-C654678BB435}" srcOrd="1" destOrd="7" presId="urn:microsoft.com/office/officeart/2005/8/layout/vList4"/>
    <dgm:cxn modelId="{C5721284-AFCE-421A-B2FC-1F914B6DC3FF}" type="presOf" srcId="{B20B3EF9-A689-4F58-B0B2-028BC02FD109}" destId="{48EE3CEF-75BB-432E-95DC-D79AD6F20393}" srcOrd="0" destOrd="5" presId="urn:microsoft.com/office/officeart/2005/8/layout/vList4"/>
    <dgm:cxn modelId="{758AF185-84B0-44FD-9DD7-CC9CB6F8DAEB}" srcId="{B405B385-3B63-4B9E-909E-58155F33F85F}" destId="{6340A945-012E-4326-9F54-DB197B27B418}" srcOrd="6" destOrd="0" parTransId="{2A0F2BE0-78BD-4C80-9C08-0442DD8268A4}" sibTransId="{C88D238D-D007-4F66-B729-2006303EFC5F}"/>
    <dgm:cxn modelId="{F4457786-880C-4AC2-A145-FD86BE7AF9BC}" srcId="{B405B385-3B63-4B9E-909E-58155F33F85F}" destId="{B20B3EF9-A689-4F58-B0B2-028BC02FD109}" srcOrd="4" destOrd="0" parTransId="{BDDDDF31-9C76-4177-B265-7F010155F96C}" sibTransId="{38D44716-2DBC-420F-BE57-B88014CA01CE}"/>
    <dgm:cxn modelId="{458CBE88-A9F6-4570-BFBA-A14E370C733F}" type="presOf" srcId="{CF99460E-9910-4251-8F6D-856E0BA26D5C}" destId="{48EE3CEF-75BB-432E-95DC-D79AD6F20393}" srcOrd="0" destOrd="4" presId="urn:microsoft.com/office/officeart/2005/8/layout/vList4"/>
    <dgm:cxn modelId="{9779CD8C-AD6C-4678-B718-28475B95EF0C}" srcId="{0F36B68D-41C2-49BF-AC2A-D1882DA8E3EC}" destId="{EF5156F3-B12C-456C-AEA5-FCCFE2E02311}" srcOrd="2" destOrd="0" parTransId="{4E4ADB40-EED6-4717-9002-151465C89E1D}" sibTransId="{E4A5CC64-98C4-4EFE-925C-9591909B5D1A}"/>
    <dgm:cxn modelId="{7E8D498F-ED79-43A5-A6B6-E10806A9C85E}" srcId="{B405B385-3B63-4B9E-909E-58155F33F85F}" destId="{D058A105-959A-4B9E-9E29-5B35EC20FCE1}" srcOrd="0" destOrd="0" parTransId="{22868762-39EE-494E-A0ED-2621FCB2C27B}" sibTransId="{884C7D05-104D-49BF-9D9B-1B3FDFE47322}"/>
    <dgm:cxn modelId="{48A85B92-99C7-4310-8C0F-B37883DAF924}" type="presOf" srcId="{AB60D557-8193-41DE-A66B-A6C3A4299157}" destId="{E7069F83-BEF5-4F40-A60E-C654678BB435}" srcOrd="1" destOrd="3" presId="urn:microsoft.com/office/officeart/2005/8/layout/vList4"/>
    <dgm:cxn modelId="{7C25C692-926F-454C-AB91-1317DC6D215D}" type="presOf" srcId="{5919AFFA-6382-405B-A2AD-44966E443478}" destId="{669EC123-ED9C-4BED-AAA9-FC549BFD56DF}" srcOrd="0" destOrd="4" presId="urn:microsoft.com/office/officeart/2005/8/layout/vList4"/>
    <dgm:cxn modelId="{85C4619D-88FF-4CD3-A189-D95A314166E6}" type="presOf" srcId="{E3EF3C5B-119B-4F1D-B209-4865D66C4CC4}" destId="{669EC123-ED9C-4BED-AAA9-FC549BFD56DF}" srcOrd="0" destOrd="1" presId="urn:microsoft.com/office/officeart/2005/8/layout/vList4"/>
    <dgm:cxn modelId="{EDD7B4A4-A33E-4252-A8CD-4D7C993CCDC4}" srcId="{0B68CFC2-4048-4590-948D-6BDAE65FB95C}" destId="{0F36B68D-41C2-49BF-AC2A-D1882DA8E3EC}" srcOrd="0" destOrd="0" parTransId="{BE997DE4-5822-4A30-A3AC-F1EA995A2377}" sibTransId="{3B3C551E-3CC6-4BB8-BC3F-9D524104A49A}"/>
    <dgm:cxn modelId="{99322AAC-57A7-4A1E-9029-B71ED947F1FA}" type="presOf" srcId="{31ED573F-DE99-41DB-8E8D-09D0305BF173}" destId="{669EC123-ED9C-4BED-AAA9-FC549BFD56DF}" srcOrd="0" destOrd="3" presId="urn:microsoft.com/office/officeart/2005/8/layout/vList4"/>
    <dgm:cxn modelId="{C6A200BA-71C0-4035-AB86-B35F13874844}" type="presOf" srcId="{0F36B68D-41C2-49BF-AC2A-D1882DA8E3EC}" destId="{2EF17D00-A273-4352-A8E7-23CEA7A8DAF4}" srcOrd="0" destOrd="0" presId="urn:microsoft.com/office/officeart/2005/8/layout/vList4"/>
    <dgm:cxn modelId="{517BA5CD-6667-4EC4-A23A-72DC5EFE8D7A}" type="presOf" srcId="{39A1C700-5D91-4A5C-8EF0-C22D65D2D654}" destId="{2EF17D00-A273-4352-A8E7-23CEA7A8DAF4}" srcOrd="0" destOrd="2" presId="urn:microsoft.com/office/officeart/2005/8/layout/vList4"/>
    <dgm:cxn modelId="{2032D1D1-E179-4D49-82CA-4E298A119172}" type="presOf" srcId="{BBF8B4FB-70A8-4A26-B11A-95BD2483492F}" destId="{D9087223-45DE-4984-8B91-5A5BFEC92338}" srcOrd="1" destOrd="0" presId="urn:microsoft.com/office/officeart/2005/8/layout/vList4"/>
    <dgm:cxn modelId="{D9ADE0D5-9D07-4F95-B4CF-CAFDD4BAA33C}" srcId="{B405B385-3B63-4B9E-909E-58155F33F85F}" destId="{AB60D557-8193-41DE-A66B-A6C3A4299157}" srcOrd="2" destOrd="0" parTransId="{6A0A7781-4F92-4595-A5CD-3A740DDA00A6}" sibTransId="{7A8CC000-87C0-4D74-8301-7A2F2876CE4C}"/>
    <dgm:cxn modelId="{620DB4DA-2D3B-4524-834B-35F9B24E6270}" type="presOf" srcId="{CF99460E-9910-4251-8F6D-856E0BA26D5C}" destId="{E7069F83-BEF5-4F40-A60E-C654678BB435}" srcOrd="1" destOrd="4" presId="urn:microsoft.com/office/officeart/2005/8/layout/vList4"/>
    <dgm:cxn modelId="{705CDADB-8AB6-47A2-8D9E-B20EBF1A9CF7}" type="presOf" srcId="{39A1C700-5D91-4A5C-8EF0-C22D65D2D654}" destId="{74003027-ABAB-4DDC-858D-F5C0A542A5ED}" srcOrd="1" destOrd="2" presId="urn:microsoft.com/office/officeart/2005/8/layout/vList4"/>
    <dgm:cxn modelId="{DFE122DC-022D-49C7-8FA4-AFF3C33027B5}" type="presOf" srcId="{6340A945-012E-4326-9F54-DB197B27B418}" destId="{48EE3CEF-75BB-432E-95DC-D79AD6F20393}" srcOrd="0" destOrd="7" presId="urn:microsoft.com/office/officeart/2005/8/layout/vList4"/>
    <dgm:cxn modelId="{9890A1DD-5057-4E03-9119-46E69DD6E2E0}" srcId="{BBF8B4FB-70A8-4A26-B11A-95BD2483492F}" destId="{31ED573F-DE99-41DB-8E8D-09D0305BF173}" srcOrd="2" destOrd="0" parTransId="{A512CF3F-03D3-458B-B727-B3E6C734FC13}" sibTransId="{56573DB4-EE35-40DA-AD56-73EA4969624B}"/>
    <dgm:cxn modelId="{ABD87EDE-77FA-40E6-B2F7-5E55F47EABFC}" type="presOf" srcId="{A3F062D8-B592-492F-8E7D-F2597141777D}" destId="{48EE3CEF-75BB-432E-95DC-D79AD6F20393}" srcOrd="0" destOrd="6" presId="urn:microsoft.com/office/officeart/2005/8/layout/vList4"/>
    <dgm:cxn modelId="{A4884AE1-8B94-4320-A393-7CD8BA5AB4A7}" type="presOf" srcId="{B405B385-3B63-4B9E-909E-58155F33F85F}" destId="{48EE3CEF-75BB-432E-95DC-D79AD6F20393}" srcOrd="0" destOrd="0" presId="urn:microsoft.com/office/officeart/2005/8/layout/vList4"/>
    <dgm:cxn modelId="{A70B65E3-3BA6-4646-BEE3-7FC72B03EA25}" type="presOf" srcId="{0B68CFC2-4048-4590-948D-6BDAE65FB95C}" destId="{BFE1D8DC-A0BF-401B-9F1D-67F945E4E0C3}" srcOrd="0" destOrd="0" presId="urn:microsoft.com/office/officeart/2005/8/layout/vList4"/>
    <dgm:cxn modelId="{5D55CFE3-5DD3-4227-981A-A0CF17651DA4}" type="presOf" srcId="{0F36B68D-41C2-49BF-AC2A-D1882DA8E3EC}" destId="{74003027-ABAB-4DDC-858D-F5C0A542A5ED}" srcOrd="1" destOrd="0" presId="urn:microsoft.com/office/officeart/2005/8/layout/vList4"/>
    <dgm:cxn modelId="{510425E5-DE44-4A23-9F17-CBE5AA0DEB85}" srcId="{BBF8B4FB-70A8-4A26-B11A-95BD2483492F}" destId="{E3EF3C5B-119B-4F1D-B209-4865D66C4CC4}" srcOrd="0" destOrd="0" parTransId="{957C1996-0BDD-460A-820C-730C03D00884}" sibTransId="{9A3CEF53-50F3-44D0-8C0D-CF3EFFC2A00C}"/>
    <dgm:cxn modelId="{0381ABEA-FDB7-4E12-B56A-0C71628FE115}" srcId="{B405B385-3B63-4B9E-909E-58155F33F85F}" destId="{A3F062D8-B592-492F-8E7D-F2597141777D}" srcOrd="5" destOrd="0" parTransId="{C0AFAF2F-9AF3-4E68-9E70-08AB1373DBB7}" sibTransId="{DAC397CC-C9C3-493A-880B-883016F3F063}"/>
    <dgm:cxn modelId="{2C2901EE-0961-48C6-A6F4-4E66F5A75676}" type="presOf" srcId="{2EFA9E61-92BD-4AE1-94A5-0383384B27CA}" destId="{E7069F83-BEF5-4F40-A60E-C654678BB435}" srcOrd="1" destOrd="2" presId="urn:microsoft.com/office/officeart/2005/8/layout/vList4"/>
    <dgm:cxn modelId="{B73F48EE-A161-432E-8298-FD991D751E09}" type="presOf" srcId="{EF5156F3-B12C-456C-AEA5-FCCFE2E02311}" destId="{2EF17D00-A273-4352-A8E7-23CEA7A8DAF4}" srcOrd="0" destOrd="3" presId="urn:microsoft.com/office/officeart/2005/8/layout/vList4"/>
    <dgm:cxn modelId="{7A66C1F3-07DA-4D70-BC70-86C2E1849EEA}" type="presOf" srcId="{F69468A4-17C9-4453-8E62-51AB1CE5C958}" destId="{669EC123-ED9C-4BED-AAA9-FC549BFD56DF}" srcOrd="0" destOrd="2" presId="urn:microsoft.com/office/officeart/2005/8/layout/vList4"/>
    <dgm:cxn modelId="{F38300F4-1A9D-4FC1-8603-B3F06767C194}" type="presOf" srcId="{EF5156F3-B12C-456C-AEA5-FCCFE2E02311}" destId="{74003027-ABAB-4DDC-858D-F5C0A542A5ED}" srcOrd="1" destOrd="3" presId="urn:microsoft.com/office/officeart/2005/8/layout/vList4"/>
    <dgm:cxn modelId="{0AAD53F4-BD50-42FF-8D06-2A4D0F848AC8}" srcId="{BBF8B4FB-70A8-4A26-B11A-95BD2483492F}" destId="{F69468A4-17C9-4453-8E62-51AB1CE5C958}" srcOrd="1" destOrd="0" parTransId="{7F78DB31-09DF-467B-9043-B3666326284D}" sibTransId="{0A5DB0A2-813A-48E5-87F1-10D95E787692}"/>
    <dgm:cxn modelId="{4353B2FD-3C21-4E13-83AF-02FBA168BFCD}" type="presOf" srcId="{31ED573F-DE99-41DB-8E8D-09D0305BF173}" destId="{D9087223-45DE-4984-8B91-5A5BFEC92338}" srcOrd="1" destOrd="3" presId="urn:microsoft.com/office/officeart/2005/8/layout/vList4"/>
    <dgm:cxn modelId="{F27052FA-DDEC-4DA1-B6B1-8C237F741FC6}" type="presParOf" srcId="{BFE1D8DC-A0BF-401B-9F1D-67F945E4E0C3}" destId="{E7648C20-E84D-4E02-90B6-13EC7BF70394}" srcOrd="0" destOrd="0" presId="urn:microsoft.com/office/officeart/2005/8/layout/vList4"/>
    <dgm:cxn modelId="{C8F63EA6-157E-4FC3-B103-B5D154CBB711}" type="presParOf" srcId="{E7648C20-E84D-4E02-90B6-13EC7BF70394}" destId="{2EF17D00-A273-4352-A8E7-23CEA7A8DAF4}" srcOrd="0" destOrd="0" presId="urn:microsoft.com/office/officeart/2005/8/layout/vList4"/>
    <dgm:cxn modelId="{1C4BEC9C-6D63-40D5-A426-956607ED2C4F}" type="presParOf" srcId="{E7648C20-E84D-4E02-90B6-13EC7BF70394}" destId="{BA21FB1A-5259-41C3-96A8-DFEE1EFD038C}" srcOrd="1" destOrd="0" presId="urn:microsoft.com/office/officeart/2005/8/layout/vList4"/>
    <dgm:cxn modelId="{1C92C8B6-43F8-4A7D-AF84-4979DB86ED63}" type="presParOf" srcId="{E7648C20-E84D-4E02-90B6-13EC7BF70394}" destId="{74003027-ABAB-4DDC-858D-F5C0A542A5ED}" srcOrd="2" destOrd="0" presId="urn:microsoft.com/office/officeart/2005/8/layout/vList4"/>
    <dgm:cxn modelId="{8A03DD84-79DF-4D44-9114-7E21C9ED87F8}" type="presParOf" srcId="{BFE1D8DC-A0BF-401B-9F1D-67F945E4E0C3}" destId="{F31D9B1B-E227-47AA-A6A0-2DC6DFB57F45}" srcOrd="1" destOrd="0" presId="urn:microsoft.com/office/officeart/2005/8/layout/vList4"/>
    <dgm:cxn modelId="{570763E7-337B-4DD0-8B52-27599A999165}" type="presParOf" srcId="{BFE1D8DC-A0BF-401B-9F1D-67F945E4E0C3}" destId="{893E7393-53EA-44E0-ABA6-28A063E22253}" srcOrd="2" destOrd="0" presId="urn:microsoft.com/office/officeart/2005/8/layout/vList4"/>
    <dgm:cxn modelId="{39304B3B-AE83-4620-B00D-BFC00AA29CD4}" type="presParOf" srcId="{893E7393-53EA-44E0-ABA6-28A063E22253}" destId="{48EE3CEF-75BB-432E-95DC-D79AD6F20393}" srcOrd="0" destOrd="0" presId="urn:microsoft.com/office/officeart/2005/8/layout/vList4"/>
    <dgm:cxn modelId="{BF58DD43-AC9E-40FC-93F4-1E63EC1ED98C}" type="presParOf" srcId="{893E7393-53EA-44E0-ABA6-28A063E22253}" destId="{72072177-AB6B-4E07-B69E-D1D8F864F68B}" srcOrd="1" destOrd="0" presId="urn:microsoft.com/office/officeart/2005/8/layout/vList4"/>
    <dgm:cxn modelId="{08758856-F33B-4F82-903F-FF3AB792C80F}" type="presParOf" srcId="{893E7393-53EA-44E0-ABA6-28A063E22253}" destId="{E7069F83-BEF5-4F40-A60E-C654678BB435}" srcOrd="2" destOrd="0" presId="urn:microsoft.com/office/officeart/2005/8/layout/vList4"/>
    <dgm:cxn modelId="{F7C99D3C-3811-4957-BBA9-E0FFC9704148}" type="presParOf" srcId="{BFE1D8DC-A0BF-401B-9F1D-67F945E4E0C3}" destId="{137B4316-2308-473C-AA2B-8E3FFDDE8AC5}" srcOrd="3" destOrd="0" presId="urn:microsoft.com/office/officeart/2005/8/layout/vList4"/>
    <dgm:cxn modelId="{264383EF-F3DB-410F-85D3-20619187BC24}" type="presParOf" srcId="{BFE1D8DC-A0BF-401B-9F1D-67F945E4E0C3}" destId="{40C6CABE-6A3A-449A-9252-BC5CC8DE898D}" srcOrd="4" destOrd="0" presId="urn:microsoft.com/office/officeart/2005/8/layout/vList4"/>
    <dgm:cxn modelId="{DDE0E463-427D-4769-B0A0-2618F293F4A7}" type="presParOf" srcId="{40C6CABE-6A3A-449A-9252-BC5CC8DE898D}" destId="{669EC123-ED9C-4BED-AAA9-FC549BFD56DF}" srcOrd="0" destOrd="0" presId="urn:microsoft.com/office/officeart/2005/8/layout/vList4"/>
    <dgm:cxn modelId="{52DD54F0-8AD7-42AA-8CB7-EB10A0047FA6}" type="presParOf" srcId="{40C6CABE-6A3A-449A-9252-BC5CC8DE898D}" destId="{36403681-12FE-4FB5-A026-FE04EC471D8A}" srcOrd="1" destOrd="0" presId="urn:microsoft.com/office/officeart/2005/8/layout/vList4"/>
    <dgm:cxn modelId="{73B3E4D2-C08D-49EC-9608-45838893DA23}" type="presParOf" srcId="{40C6CABE-6A3A-449A-9252-BC5CC8DE898D}" destId="{D9087223-45DE-4984-8B91-5A5BFEC9233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B68CFC2-4048-4590-948D-6BDAE65FB95C}" type="doc">
      <dgm:prSet loTypeId="urn:microsoft.com/office/officeart/2005/8/layout/vList4" loCatId="list" qsTypeId="urn:microsoft.com/office/officeart/2005/8/quickstyle/simple1" qsCatId="simple" csTypeId="urn:microsoft.com/office/officeart/2005/8/colors/colorful2" csCatId="colorful" phldr="1"/>
      <dgm:spPr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</dgm:spPr>
      <dgm:t>
        <a:bodyPr/>
        <a:lstStyle/>
        <a:p>
          <a:endParaRPr lang="ru-RU"/>
        </a:p>
      </dgm:t>
    </dgm:pt>
    <dgm:pt modelId="{0F36B68D-41C2-49BF-AC2A-D1882DA8E3EC}">
      <dgm:prSet phldrT="[Текст]" custT="1"/>
      <dgm:spPr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marL="0" indent="0">
            <a:lnSpc>
              <a:spcPct val="90000"/>
            </a:lnSpc>
            <a:spcAft>
              <a:spcPts val="0"/>
            </a:spcAft>
          </a:pPr>
          <a:r>
            <a: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Международная агропромышленная выставка «Агрорусь-2019», с 10 по 12 июля</a:t>
          </a:r>
          <a:endParaRPr lang="ru-RU" sz="24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BE997DE4-5822-4A30-A3AC-F1EA995A2377}" type="parTrans" cxnId="{EDD7B4A4-A33E-4252-A8CD-4D7C993CCDC4}">
      <dgm:prSet/>
      <dgm:spPr/>
      <dgm:t>
        <a:bodyPr/>
        <a:lstStyle/>
        <a:p>
          <a:pPr>
            <a:lnSpc>
              <a:spcPct val="90000"/>
            </a:lnSpc>
          </a:pPr>
          <a:endParaRPr lang="ru-RU">
            <a:solidFill>
              <a:schemeClr val="tx1"/>
            </a:solidFill>
          </a:endParaRPr>
        </a:p>
      </dgm:t>
    </dgm:pt>
    <dgm:pt modelId="{3B3C551E-3CC6-4BB8-BC3F-9D524104A49A}" type="sibTrans" cxnId="{EDD7B4A4-A33E-4252-A8CD-4D7C993CCDC4}">
      <dgm:prSet/>
      <dgm:spPr/>
      <dgm:t>
        <a:bodyPr/>
        <a:lstStyle/>
        <a:p>
          <a:pPr>
            <a:lnSpc>
              <a:spcPct val="90000"/>
            </a:lnSpc>
          </a:pPr>
          <a:endParaRPr lang="ru-RU">
            <a:solidFill>
              <a:schemeClr val="tx1"/>
            </a:solidFill>
          </a:endParaRPr>
        </a:p>
      </dgm:t>
    </dgm:pt>
    <dgm:pt modelId="{BBF8B4FB-70A8-4A26-B11A-95BD2483492F}">
      <dgm:prSet phldrT="[Текст]" custT="1"/>
      <dgm:spPr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2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  <a:t>28-я Международная выставка продуктов питания «</a:t>
          </a:r>
          <a:r>
            <a:rPr lang="ru-RU" sz="23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  <a:t>WorldFood</a:t>
          </a:r>
          <a:r>
            <a:rPr lang="ru-RU" sz="2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  <a:t> 2019», с 24 по 27 сентября</a:t>
          </a:r>
        </a:p>
      </dgm:t>
    </dgm:pt>
    <dgm:pt modelId="{3F4848E5-47F3-4936-AE8D-43E38602ACC1}" type="parTrans" cxnId="{48522807-6B45-476A-AA25-C1366AA6E3A2}">
      <dgm:prSet/>
      <dgm:spPr/>
      <dgm:t>
        <a:bodyPr/>
        <a:lstStyle/>
        <a:p>
          <a:pPr>
            <a:lnSpc>
              <a:spcPct val="90000"/>
            </a:lnSpc>
          </a:pPr>
          <a:endParaRPr lang="ru-RU">
            <a:solidFill>
              <a:schemeClr val="tx1"/>
            </a:solidFill>
          </a:endParaRPr>
        </a:p>
      </dgm:t>
    </dgm:pt>
    <dgm:pt modelId="{474A175C-A807-488C-BBD3-5820C0C8D376}" type="sibTrans" cxnId="{48522807-6B45-476A-AA25-C1366AA6E3A2}">
      <dgm:prSet/>
      <dgm:spPr/>
      <dgm:t>
        <a:bodyPr/>
        <a:lstStyle/>
        <a:p>
          <a:pPr>
            <a:lnSpc>
              <a:spcPct val="90000"/>
            </a:lnSpc>
          </a:pPr>
          <a:endParaRPr lang="ru-RU">
            <a:solidFill>
              <a:schemeClr val="tx1"/>
            </a:solidFill>
          </a:endParaRPr>
        </a:p>
      </dgm:t>
    </dgm:pt>
    <dgm:pt modelId="{B405B385-3B63-4B9E-909E-58155F33F85F}">
      <dgm:prSet phldrT="[Текст]" custT="1"/>
      <dgm:spPr>
        <a:solidFill>
          <a:schemeClr val="bg1">
            <a:lumMod val="65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  <a:t>Международный форум потребительской кооперации, с 19 по 22 сентября</a:t>
          </a:r>
        </a:p>
      </dgm:t>
    </dgm:pt>
    <dgm:pt modelId="{AC00BC94-5B26-40E0-BE01-008F972C8837}" type="parTrans" cxnId="{573D5050-6D21-4F1F-889D-8D40F43CAA5C}">
      <dgm:prSet/>
      <dgm:spPr/>
      <dgm:t>
        <a:bodyPr/>
        <a:lstStyle/>
        <a:p>
          <a:pPr>
            <a:lnSpc>
              <a:spcPct val="90000"/>
            </a:lnSpc>
          </a:pPr>
          <a:endParaRPr lang="ru-RU">
            <a:solidFill>
              <a:schemeClr val="tx1"/>
            </a:solidFill>
          </a:endParaRPr>
        </a:p>
      </dgm:t>
    </dgm:pt>
    <dgm:pt modelId="{EBE28A36-77FB-46C2-94E9-F3DC0E1A365E}" type="sibTrans" cxnId="{573D5050-6D21-4F1F-889D-8D40F43CAA5C}">
      <dgm:prSet/>
      <dgm:spPr/>
      <dgm:t>
        <a:bodyPr/>
        <a:lstStyle/>
        <a:p>
          <a:pPr>
            <a:lnSpc>
              <a:spcPct val="90000"/>
            </a:lnSpc>
          </a:pPr>
          <a:endParaRPr lang="ru-RU">
            <a:solidFill>
              <a:schemeClr val="tx1"/>
            </a:solidFill>
          </a:endParaRPr>
        </a:p>
      </dgm:t>
    </dgm:pt>
    <dgm:pt modelId="{D058A105-959A-4B9E-9E29-5B35EC20FCE1}">
      <dgm:prSet phldrT="[Текст]" custT="1"/>
      <dgm:spPr>
        <a:solidFill>
          <a:schemeClr val="bg1">
            <a:lumMod val="65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19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Масштабная коммуникационная площадка, объединяющая кооперацию, малый и средний бизнес, государственные структуры для формирования социальной и экономической активности граждан, развития сельских территорий и улучшения качества жизни людей.</a:t>
          </a:r>
        </a:p>
      </dgm:t>
    </dgm:pt>
    <dgm:pt modelId="{22868762-39EE-494E-A0ED-2621FCB2C27B}" type="parTrans" cxnId="{7E8D498F-ED79-43A5-A6B6-E10806A9C85E}">
      <dgm:prSet/>
      <dgm:spPr/>
      <dgm:t>
        <a:bodyPr/>
        <a:lstStyle/>
        <a:p>
          <a:pPr>
            <a:lnSpc>
              <a:spcPct val="90000"/>
            </a:lnSpc>
          </a:pPr>
          <a:endParaRPr lang="ru-RU">
            <a:solidFill>
              <a:schemeClr val="tx1"/>
            </a:solidFill>
          </a:endParaRPr>
        </a:p>
      </dgm:t>
    </dgm:pt>
    <dgm:pt modelId="{884C7D05-104D-49BF-9D9B-1B3FDFE47322}" type="sibTrans" cxnId="{7E8D498F-ED79-43A5-A6B6-E10806A9C85E}">
      <dgm:prSet/>
      <dgm:spPr/>
      <dgm:t>
        <a:bodyPr/>
        <a:lstStyle/>
        <a:p>
          <a:pPr>
            <a:lnSpc>
              <a:spcPct val="90000"/>
            </a:lnSpc>
          </a:pPr>
          <a:endParaRPr lang="ru-RU">
            <a:solidFill>
              <a:schemeClr val="tx1"/>
            </a:solidFill>
          </a:endParaRPr>
        </a:p>
      </dgm:t>
    </dgm:pt>
    <dgm:pt modelId="{39A1C700-5D91-4A5C-8EF0-C22D65D2D654}">
      <dgm:prSet custT="1"/>
      <dgm:spPr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marL="228600" indent="0">
            <a:lnSpc>
              <a:spcPct val="90000"/>
            </a:lnSpc>
            <a:spcAft>
              <a:spcPts val="0"/>
            </a:spcAft>
          </a:pPr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Россия, г. Санкт-Петербург, в </a:t>
          </a:r>
          <a:r>
            <a:rPr lang="ru-RU" sz="20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конгрессно</a:t>
          </a:r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-выставочном центре «</a:t>
          </a:r>
          <a:r>
            <a:rPr lang="ru-RU" sz="20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Экспофорум</a:t>
          </a:r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».</a:t>
          </a:r>
        </a:p>
      </dgm:t>
    </dgm:pt>
    <dgm:pt modelId="{A1F8E849-AFDF-41C6-9518-090FA7C3A0E4}" type="parTrans" cxnId="{D6C57524-49B4-4754-8E34-8D221F03C132}">
      <dgm:prSet/>
      <dgm:spPr/>
      <dgm:t>
        <a:bodyPr/>
        <a:lstStyle/>
        <a:p>
          <a:pPr>
            <a:lnSpc>
              <a:spcPct val="90000"/>
            </a:lnSpc>
          </a:pPr>
          <a:endParaRPr lang="ru-RU">
            <a:solidFill>
              <a:schemeClr val="tx1"/>
            </a:solidFill>
          </a:endParaRPr>
        </a:p>
      </dgm:t>
    </dgm:pt>
    <dgm:pt modelId="{F7379769-9032-410C-A68F-92705E1892FE}" type="sibTrans" cxnId="{D6C57524-49B4-4754-8E34-8D221F03C132}">
      <dgm:prSet/>
      <dgm:spPr/>
      <dgm:t>
        <a:bodyPr/>
        <a:lstStyle/>
        <a:p>
          <a:pPr>
            <a:lnSpc>
              <a:spcPct val="90000"/>
            </a:lnSpc>
          </a:pPr>
          <a:endParaRPr lang="ru-RU">
            <a:solidFill>
              <a:schemeClr val="tx1"/>
            </a:solidFill>
          </a:endParaRPr>
        </a:p>
      </dgm:t>
    </dgm:pt>
    <dgm:pt modelId="{31ED573F-DE99-41DB-8E8D-09D0305BF173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На выставке </a:t>
          </a:r>
          <a:r>
            <a:rPr lang="ru-RU" sz="20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WorldFood</a:t>
          </a:r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Moscow</a:t>
          </a:r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встречаются лидеры </a:t>
          </a:r>
          <a:r>
            <a:rPr lang="ru-RU" sz="20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food</a:t>
          </a:r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-индустрии со всего мира: представители производителей и поставщиков продуктов питания, специалисты оптовой и розничной торговли, представители индустрии гостеприимства и общественного питания, а также представители органов государственного регулирования и госзакупок.</a:t>
          </a:r>
        </a:p>
      </dgm:t>
    </dgm:pt>
    <dgm:pt modelId="{A512CF3F-03D3-458B-B727-B3E6C734FC13}" type="parTrans" cxnId="{9890A1DD-5057-4E03-9119-46E69DD6E2E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6573DB4-EE35-40DA-AD56-73EA4969624B}" type="sibTrans" cxnId="{9890A1DD-5057-4E03-9119-46E69DD6E2E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D9FC783-E3DB-416B-814E-84AB128317FE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endParaRPr lang="ru-RU" sz="2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649A8A-D0A3-42DD-8C27-FE5CD95AD6C8}" type="parTrans" cxnId="{3E4C7FCF-98DC-4472-B2A4-18E36152317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67E7210-E4D9-48AE-8F7C-8A32189630ED}" type="sibTrans" cxnId="{3E4C7FCF-98DC-4472-B2A4-18E36152317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69468A4-17C9-4453-8E62-51AB1CE5C958}">
      <dgm:prSet phldrT="[Текст]" custT="1"/>
      <dgm:spPr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Россия, г. Москва, Крокус Экспо.</a:t>
          </a:r>
        </a:p>
      </dgm:t>
    </dgm:pt>
    <dgm:pt modelId="{7F78DB31-09DF-467B-9043-B3666326284D}" type="parTrans" cxnId="{0AAD53F4-BD50-42FF-8D06-2A4D0F848AC8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A5DB0A2-813A-48E5-87F1-10D95E787692}" type="sibTrans" cxnId="{0AAD53F4-BD50-42FF-8D06-2A4D0F848AC8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919AFFA-6382-405B-A2AD-44966E443478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Сайт мероприятий: </a:t>
          </a:r>
          <a:r>
            <a: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https://www.world-food.ru/Ru</a:t>
          </a:r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D0607D01-BF99-428E-AA74-5A4BBCABD27A}" type="parTrans" cxnId="{B5D24318-7C00-4FF0-B247-048310F1D99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1FA1A5D-BACE-4852-B45B-8229BD882FBB}" type="sibTrans" cxnId="{B5D24318-7C00-4FF0-B247-048310F1D99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66BB72A-ADF1-450C-B43F-78CD2214A6C8}">
      <dgm:prSet custT="1"/>
      <dgm:spPr/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19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В рамках фестиваля «Родина» запланированы мероприятия по формам поддержки и развитию малого и среднего бизнеса: Конгресс Международного союза пекарей и кондитеров (UIBC), Кубок России по хлебопечению, Международный форум потребительской кооперации, Международный молодежный кооперативный форум, Экспозиционный проект «Россия в </a:t>
          </a:r>
          <a:r>
            <a:rPr lang="ru-RU" sz="195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Этномире</a:t>
          </a:r>
          <a:r>
            <a:rPr lang="ru-RU" sz="19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, 10 соток», где каждый субъект Российской Федерации представит свой регион с учетом этнографического, культурно-исторического и экономического потенциала.</a:t>
          </a:r>
        </a:p>
      </dgm:t>
    </dgm:pt>
    <dgm:pt modelId="{296E0426-F5A4-48D4-9352-AA9AE2CB87D8}" type="parTrans" cxnId="{34334E1D-F870-4F65-A6D5-C25B6E95FA3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654DDB3-CB04-4D23-981C-3058ADFA73FB}" type="sibTrans" cxnId="{34334E1D-F870-4F65-A6D5-C25B6E95FA3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150B760-2901-443E-BCC6-3FF4198A88AE}">
      <dgm:prSet custT="1"/>
      <dgm:spPr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marL="228600" indent="0">
            <a:lnSpc>
              <a:spcPct val="90000"/>
            </a:lnSpc>
            <a:spcAft>
              <a:spcPts val="0"/>
            </a:spcAft>
          </a:pPr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Крупнейшая выставочная площадка России для демонстрации возможностей малых форм хозяйствования АПК, обмена опытом и обсуждения перспектив развития отрасли.</a:t>
          </a:r>
        </a:p>
      </dgm:t>
    </dgm:pt>
    <dgm:pt modelId="{2748E634-25A8-41E6-9A32-B8264E456048}" type="parTrans" cxnId="{F3D81677-5BB0-4579-AF95-3B2372BE8B8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476BCC2-EFF9-431B-9BE7-D74ED8DD90FE}" type="sibTrans" cxnId="{F3D81677-5BB0-4579-AF95-3B2372BE8B8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A06B78D-EF6F-417D-9201-1909E9B5FD6D}">
      <dgm:prSet custT="1"/>
      <dgm:spPr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marL="228600" indent="0">
            <a:lnSpc>
              <a:spcPct val="90000"/>
            </a:lnSpc>
            <a:spcAft>
              <a:spcPts val="0"/>
            </a:spcAft>
          </a:pPr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В рамках деловой программы пройдут различные конференции, семинары и круглые столы. В рамках выставки пройдёт Конкурс «Золотая медаль», центр деловых контактов - индивидуальные переговоры между поставщиками продуктов питания.</a:t>
          </a:r>
        </a:p>
      </dgm:t>
    </dgm:pt>
    <dgm:pt modelId="{79709F8C-F703-4BFB-95A3-85B5BBA7186C}" type="parTrans" cxnId="{793B313E-B493-4EA8-B90A-355F7210E3E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ADF7509-D548-4D8B-B6C5-BDBC6DFDBDB5}" type="sibTrans" cxnId="{793B313E-B493-4EA8-B90A-355F7210E3E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79854A5-690E-4607-B030-23B407B26409}">
      <dgm:prSet custT="1"/>
      <dgm:spPr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marL="228600" indent="0">
            <a:lnSpc>
              <a:spcPct val="90000"/>
            </a:lnSpc>
            <a:spcAft>
              <a:spcPts val="0"/>
            </a:spcAft>
          </a:pPr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Подробнее на сайте выставки: </a:t>
          </a:r>
          <a:r>
            <a: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https://agrorus.expoforum.ru/about</a:t>
          </a:r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9A7078DA-C5A4-42E7-AA69-BBF7F568077A}" type="parTrans" cxnId="{533E26C5-6420-403B-B583-7A309F554F8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3A3F59D-95F1-4098-BDEA-4B42F2EA497D}" type="sibTrans" cxnId="{533E26C5-6420-403B-B583-7A309F554F8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7753A3C-C39A-423C-B7D7-183E7F23EDCD}">
      <dgm:prSet custT="1"/>
      <dgm:spPr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marL="228600" indent="0">
            <a:lnSpc>
              <a:spcPct val="90000"/>
            </a:lnSpc>
            <a:spcAft>
              <a:spcPts val="0"/>
            </a:spcAft>
          </a:pPr>
          <a:endParaRPr lang="ru-RU" sz="2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746094-849D-441C-9F96-9EC5CF23AEBB}" type="parTrans" cxnId="{3ED64541-548D-4361-9055-4BA794A1DCA8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558CC0D-1942-4772-91AF-CB84E125A519}" type="sibTrans" cxnId="{3ED64541-548D-4361-9055-4BA794A1DCA8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2E5D3EE-8EA3-47F3-8252-749BF91C15DA}">
      <dgm:prSet custT="1"/>
      <dgm:spPr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marL="228600" indent="0">
            <a:lnSpc>
              <a:spcPct val="90000"/>
            </a:lnSpc>
            <a:spcAft>
              <a:spcPts val="0"/>
            </a:spcAft>
          </a:pPr>
          <a:r>
            <a: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Выставка пройдет в новом формате - совместно с Агротехнологической выставкой «Всероссийский День Поля».</a:t>
          </a:r>
        </a:p>
      </dgm:t>
    </dgm:pt>
    <dgm:pt modelId="{AA8EA990-243B-413F-B645-04F3498C3DA7}" type="parTrans" cxnId="{897BE743-4177-430A-BB61-7CC983D58912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D8A9F81-D649-439C-B9C3-AE6242AE5AE7}" type="sibTrans" cxnId="{897BE743-4177-430A-BB61-7CC983D58912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71D376B-F80F-4EC4-99A9-9FB3E924CD02}">
      <dgm:prSet phldrT="[Текст]" custT="1"/>
      <dgm:spPr>
        <a:solidFill>
          <a:schemeClr val="bg1">
            <a:lumMod val="65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19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Россия, Калужская область, г. Калуга, этнографический парк-музей «</a:t>
          </a:r>
          <a:r>
            <a:rPr lang="ru-RU" sz="195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Этномир</a:t>
          </a:r>
          <a:r>
            <a:rPr lang="ru-RU" sz="19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».</a:t>
          </a:r>
        </a:p>
      </dgm:t>
    </dgm:pt>
    <dgm:pt modelId="{1C70928E-F483-4B82-A35A-5F226D6D9BF2}" type="parTrans" cxnId="{46DC805B-DE7B-4EE8-B3CC-6FF5887A1BE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C8C3A94-A3C6-46C3-A1A3-A781D10D37D7}" type="sibTrans" cxnId="{46DC805B-DE7B-4EE8-B3CC-6FF5887A1BE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7F1E970-36C9-48B7-9A25-37D8C6BC3358}">
      <dgm:prSet custT="1"/>
      <dgm:spPr/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19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Подробнее: </a:t>
          </a:r>
          <a:r>
            <a:rPr lang="en-US" sz="19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http://rus.coop/lp/</a:t>
          </a:r>
          <a:r>
            <a:rPr lang="ru-RU" sz="19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 </a:t>
          </a:r>
        </a:p>
      </dgm:t>
    </dgm:pt>
    <dgm:pt modelId="{D672DE7A-59AB-4C3D-A360-AE2B01EC1782}" type="parTrans" cxnId="{19F6A18F-6497-4412-A6A4-A59BA4BA3258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E3C7704-FC76-4F82-8092-ABF3E4F4F1A2}" type="sibTrans" cxnId="{19F6A18F-6497-4412-A6A4-A59BA4BA3258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FE1D8DC-A0BF-401B-9F1D-67F945E4E0C3}" type="pres">
      <dgm:prSet presAssocID="{0B68CFC2-4048-4590-948D-6BDAE65FB95C}" presName="linear" presStyleCnt="0">
        <dgm:presLayoutVars>
          <dgm:dir/>
          <dgm:resizeHandles val="exact"/>
        </dgm:presLayoutVars>
      </dgm:prSet>
      <dgm:spPr/>
    </dgm:pt>
    <dgm:pt modelId="{E7648C20-E84D-4E02-90B6-13EC7BF70394}" type="pres">
      <dgm:prSet presAssocID="{0F36B68D-41C2-49BF-AC2A-D1882DA8E3EC}" presName="comp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2EF17D00-A273-4352-A8E7-23CEA7A8DAF4}" type="pres">
      <dgm:prSet presAssocID="{0F36B68D-41C2-49BF-AC2A-D1882DA8E3EC}" presName="box" presStyleLbl="node1" presStyleIdx="0" presStyleCnt="3" custLinFactNeighborX="1521" custLinFactNeighborY="-59415"/>
      <dgm:spPr/>
    </dgm:pt>
    <dgm:pt modelId="{BA21FB1A-5259-41C3-96A8-DFEE1EFD038C}" type="pres">
      <dgm:prSet presAssocID="{0F36B68D-41C2-49BF-AC2A-D1882DA8E3EC}" presName="img" presStyleLbl="fgImgPlace1" presStyleIdx="0" presStyleCnt="3" custScaleX="98642" custScaleY="100016" custLinFactNeighborX="-5729" custLinFactNeighborY="-2440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74003027-ABAB-4DDC-858D-F5C0A542A5ED}" type="pres">
      <dgm:prSet presAssocID="{0F36B68D-41C2-49BF-AC2A-D1882DA8E3EC}" presName="text" presStyleLbl="node1" presStyleIdx="0" presStyleCnt="3">
        <dgm:presLayoutVars>
          <dgm:bulletEnabled val="1"/>
        </dgm:presLayoutVars>
      </dgm:prSet>
      <dgm:spPr/>
    </dgm:pt>
    <dgm:pt modelId="{F31D9B1B-E227-47AA-A6A0-2DC6DFB57F45}" type="pres">
      <dgm:prSet presAssocID="{3B3C551E-3CC6-4BB8-BC3F-9D524104A49A}" presName="spacer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893E7393-53EA-44E0-ABA6-28A063E22253}" type="pres">
      <dgm:prSet presAssocID="{B405B385-3B63-4B9E-909E-58155F33F85F}" presName="comp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48EE3CEF-75BB-432E-95DC-D79AD6F20393}" type="pres">
      <dgm:prSet presAssocID="{B405B385-3B63-4B9E-909E-58155F33F85F}" presName="box" presStyleLbl="node1" presStyleIdx="1" presStyleCnt="3" custScaleY="109571"/>
      <dgm:spPr/>
    </dgm:pt>
    <dgm:pt modelId="{72072177-AB6B-4E07-B69E-D1D8F864F68B}" type="pres">
      <dgm:prSet presAssocID="{B405B385-3B63-4B9E-909E-58155F33F85F}" presName="img" presStyleLbl="fgImgPlace1" presStyleIdx="1" presStyleCnt="3" custScaleX="98676" custScaleY="100016" custLinFactNeighborX="-2990" custLinFactNeighborY="511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E7069F83-BEF5-4F40-A60E-C654678BB435}" type="pres">
      <dgm:prSet presAssocID="{B405B385-3B63-4B9E-909E-58155F33F85F}" presName="text" presStyleLbl="node1" presStyleIdx="1" presStyleCnt="3">
        <dgm:presLayoutVars>
          <dgm:bulletEnabled val="1"/>
        </dgm:presLayoutVars>
      </dgm:prSet>
      <dgm:spPr/>
    </dgm:pt>
    <dgm:pt modelId="{137B4316-2308-473C-AA2B-8E3FFDDE8AC5}" type="pres">
      <dgm:prSet presAssocID="{EBE28A36-77FB-46C2-94E9-F3DC0E1A365E}" presName="spacer" presStyleCnt="0"/>
      <dgm:spPr/>
    </dgm:pt>
    <dgm:pt modelId="{40C6CABE-6A3A-449A-9252-BC5CC8DE898D}" type="pres">
      <dgm:prSet presAssocID="{BBF8B4FB-70A8-4A26-B11A-95BD2483492F}" presName="comp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669EC123-ED9C-4BED-AAA9-FC549BFD56DF}" type="pres">
      <dgm:prSet presAssocID="{BBF8B4FB-70A8-4A26-B11A-95BD2483492F}" presName="box" presStyleLbl="node1" presStyleIdx="2" presStyleCnt="3"/>
      <dgm:spPr/>
    </dgm:pt>
    <dgm:pt modelId="{36403681-12FE-4FB5-A026-FE04EC471D8A}" type="pres">
      <dgm:prSet presAssocID="{BBF8B4FB-70A8-4A26-B11A-95BD2483492F}" presName="img" presStyleLbl="fgImgPlace1" presStyleIdx="2" presStyleCnt="3" custScaleX="98676" custScaleY="100016" custLinFactNeighborX="-2871" custLinFactNeighborY="4356"/>
      <dgm:spPr>
        <a:blipFill rotWithShape="1">
          <a:blip xmlns:r="http://schemas.openxmlformats.org/officeDocument/2006/relationships" r:embed="rId6"/>
          <a:srcRect/>
          <a:stretch>
            <a:fillRect l="-15000" r="-15000"/>
          </a:stretch>
        </a:blip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D9087223-45DE-4984-8B91-5A5BFEC92338}" type="pres">
      <dgm:prSet presAssocID="{BBF8B4FB-70A8-4A26-B11A-95BD2483492F}" presName="text" presStyleLbl="node1" presStyleIdx="2" presStyleCnt="3">
        <dgm:presLayoutVars>
          <dgm:bulletEnabled val="1"/>
        </dgm:presLayoutVars>
      </dgm:prSet>
      <dgm:spPr/>
    </dgm:pt>
  </dgm:ptLst>
  <dgm:cxnLst>
    <dgm:cxn modelId="{48522807-6B45-476A-AA25-C1366AA6E3A2}" srcId="{0B68CFC2-4048-4590-948D-6BDAE65FB95C}" destId="{BBF8B4FB-70A8-4A26-B11A-95BD2483492F}" srcOrd="2" destOrd="0" parTransId="{3F4848E5-47F3-4936-AE8D-43E38602ACC1}" sibTransId="{474A175C-A807-488C-BBD3-5820C0C8D376}"/>
    <dgm:cxn modelId="{93D14F0C-E94F-461B-8686-FBAA3AAF7B20}" type="presOf" srcId="{B405B385-3B63-4B9E-909E-58155F33F85F}" destId="{E7069F83-BEF5-4F40-A60E-C654678BB435}" srcOrd="1" destOrd="0" presId="urn:microsoft.com/office/officeart/2005/8/layout/vList4"/>
    <dgm:cxn modelId="{B5D24318-7C00-4FF0-B247-048310F1D995}" srcId="{BBF8B4FB-70A8-4A26-B11A-95BD2483492F}" destId="{5919AFFA-6382-405B-A2AD-44966E443478}" srcOrd="2" destOrd="0" parTransId="{D0607D01-BF99-428E-AA74-5A4BBCABD27A}" sibTransId="{31FA1A5D-BACE-4852-B45B-8229BD882FBB}"/>
    <dgm:cxn modelId="{728E981C-FA15-4EFB-B90C-02046BD05EFF}" type="presOf" srcId="{F71D376B-F80F-4EC4-99A9-9FB3E924CD02}" destId="{48EE3CEF-75BB-432E-95DC-D79AD6F20393}" srcOrd="0" destOrd="1" presId="urn:microsoft.com/office/officeart/2005/8/layout/vList4"/>
    <dgm:cxn modelId="{34334E1D-F870-4F65-A6D5-C25B6E95FA3C}" srcId="{B405B385-3B63-4B9E-909E-58155F33F85F}" destId="{D66BB72A-ADF1-450C-B43F-78CD2214A6C8}" srcOrd="2" destOrd="0" parTransId="{296E0426-F5A4-48D4-9352-AA9AE2CB87D8}" sibTransId="{C654DDB3-CB04-4D23-981C-3058ADFA73FB}"/>
    <dgm:cxn modelId="{D6C57524-49B4-4754-8E34-8D221F03C132}" srcId="{0F36B68D-41C2-49BF-AC2A-D1882DA8E3EC}" destId="{39A1C700-5D91-4A5C-8EF0-C22D65D2D654}" srcOrd="0" destOrd="0" parTransId="{A1F8E849-AFDF-41C6-9518-090FA7C3A0E4}" sibTransId="{F7379769-9032-410C-A68F-92705E1892FE}"/>
    <dgm:cxn modelId="{7514DC24-3F79-47A5-BD7B-3508287A477A}" type="presOf" srcId="{BBF8B4FB-70A8-4A26-B11A-95BD2483492F}" destId="{669EC123-ED9C-4BED-AAA9-FC549BFD56DF}" srcOrd="0" destOrd="0" presId="urn:microsoft.com/office/officeart/2005/8/layout/vList4"/>
    <dgm:cxn modelId="{39B1E12A-0C27-447B-A618-67A2329BB899}" type="presOf" srcId="{C79854A5-690E-4607-B030-23B407B26409}" destId="{74003027-ABAB-4DDC-858D-F5C0A542A5ED}" srcOrd="1" destOrd="5" presId="urn:microsoft.com/office/officeart/2005/8/layout/vList4"/>
    <dgm:cxn modelId="{4555902C-E835-44D2-9148-88F16E480E43}" type="presOf" srcId="{C79854A5-690E-4607-B030-23B407B26409}" destId="{2EF17D00-A273-4352-A8E7-23CEA7A8DAF4}" srcOrd="0" destOrd="5" presId="urn:microsoft.com/office/officeart/2005/8/layout/vList4"/>
    <dgm:cxn modelId="{67A1FB2F-DC14-4918-9DF9-4662FFB46FAE}" type="presOf" srcId="{DD9FC783-E3DB-416B-814E-84AB128317FE}" destId="{D9087223-45DE-4984-8B91-5A5BFEC92338}" srcOrd="1" destOrd="4" presId="urn:microsoft.com/office/officeart/2005/8/layout/vList4"/>
    <dgm:cxn modelId="{A1E89936-8618-4644-ABC1-12742933CBE6}" type="presOf" srcId="{52E5D3EE-8EA3-47F3-8252-749BF91C15DA}" destId="{2EF17D00-A273-4352-A8E7-23CEA7A8DAF4}" srcOrd="0" destOrd="4" presId="urn:microsoft.com/office/officeart/2005/8/layout/vList4"/>
    <dgm:cxn modelId="{793B313E-B493-4EA8-B90A-355F7210E3E7}" srcId="{0F36B68D-41C2-49BF-AC2A-D1882DA8E3EC}" destId="{0A06B78D-EF6F-417D-9201-1909E9B5FD6D}" srcOrd="2" destOrd="0" parTransId="{79709F8C-F703-4BFB-95A3-85B5BBA7186C}" sibTransId="{0ADF7509-D548-4D8B-B6C5-BDBC6DFDBDB5}"/>
    <dgm:cxn modelId="{46DC805B-DE7B-4EE8-B3CC-6FF5887A1BEC}" srcId="{B405B385-3B63-4B9E-909E-58155F33F85F}" destId="{F71D376B-F80F-4EC4-99A9-9FB3E924CD02}" srcOrd="0" destOrd="0" parTransId="{1C70928E-F483-4B82-A35A-5F226D6D9BF2}" sibTransId="{9C8C3A94-A3C6-46C3-A1A3-A781D10D37D7}"/>
    <dgm:cxn modelId="{4108965F-CBEC-4C02-B3B8-0B89B7A45ECF}" type="presOf" srcId="{3150B760-2901-443E-BCC6-3FF4198A88AE}" destId="{74003027-ABAB-4DDC-858D-F5C0A542A5ED}" srcOrd="1" destOrd="2" presId="urn:microsoft.com/office/officeart/2005/8/layout/vList4"/>
    <dgm:cxn modelId="{3ED64541-548D-4361-9055-4BA794A1DCA8}" srcId="{0F36B68D-41C2-49BF-AC2A-D1882DA8E3EC}" destId="{F7753A3C-C39A-423C-B7D7-183E7F23EDCD}" srcOrd="5" destOrd="0" parTransId="{5D746094-849D-441C-9F96-9EC5CF23AEBB}" sibTransId="{6558CC0D-1942-4772-91AF-CB84E125A519}"/>
    <dgm:cxn modelId="{897BE743-4177-430A-BB61-7CC983D58912}" srcId="{0F36B68D-41C2-49BF-AC2A-D1882DA8E3EC}" destId="{52E5D3EE-8EA3-47F3-8252-749BF91C15DA}" srcOrd="3" destOrd="0" parTransId="{AA8EA990-243B-413F-B645-04F3498C3DA7}" sibTransId="{0D8A9F81-D649-439C-B9C3-AE6242AE5AE7}"/>
    <dgm:cxn modelId="{EFBCA469-77B9-4BAD-AC53-96E3577F32D7}" type="presOf" srcId="{F69468A4-17C9-4453-8E62-51AB1CE5C958}" destId="{D9087223-45DE-4984-8B91-5A5BFEC92338}" srcOrd="1" destOrd="1" presId="urn:microsoft.com/office/officeart/2005/8/layout/vList4"/>
    <dgm:cxn modelId="{DEBF516B-2005-4D9C-B5F5-ED704A134910}" type="presOf" srcId="{3150B760-2901-443E-BCC6-3FF4198A88AE}" destId="{2EF17D00-A273-4352-A8E7-23CEA7A8DAF4}" srcOrd="0" destOrd="2" presId="urn:microsoft.com/office/officeart/2005/8/layout/vList4"/>
    <dgm:cxn modelId="{573D5050-6D21-4F1F-889D-8D40F43CAA5C}" srcId="{0B68CFC2-4048-4590-948D-6BDAE65FB95C}" destId="{B405B385-3B63-4B9E-909E-58155F33F85F}" srcOrd="1" destOrd="0" parTransId="{AC00BC94-5B26-40E0-BE01-008F972C8837}" sibTransId="{EBE28A36-77FB-46C2-94E9-F3DC0E1A365E}"/>
    <dgm:cxn modelId="{6609C353-09DB-430A-B4F5-0A12E8894963}" type="presOf" srcId="{D058A105-959A-4B9E-9E29-5B35EC20FCE1}" destId="{48EE3CEF-75BB-432E-95DC-D79AD6F20393}" srcOrd="0" destOrd="2" presId="urn:microsoft.com/office/officeart/2005/8/layout/vList4"/>
    <dgm:cxn modelId="{DD7A6474-45CF-4D94-810F-C75AB8851552}" type="presOf" srcId="{D058A105-959A-4B9E-9E29-5B35EC20FCE1}" destId="{E7069F83-BEF5-4F40-A60E-C654678BB435}" srcOrd="1" destOrd="2" presId="urn:microsoft.com/office/officeart/2005/8/layout/vList4"/>
    <dgm:cxn modelId="{F3D81677-5BB0-4579-AF95-3B2372BE8B81}" srcId="{0F36B68D-41C2-49BF-AC2A-D1882DA8E3EC}" destId="{3150B760-2901-443E-BCC6-3FF4198A88AE}" srcOrd="1" destOrd="0" parTransId="{2748E634-25A8-41E6-9A32-B8264E456048}" sibTransId="{A476BCC2-EFF9-431B-9BE7-D74ED8DD90FE}"/>
    <dgm:cxn modelId="{597F417B-3D6D-4635-9051-7881C99CFA4C}" type="presOf" srcId="{DD9FC783-E3DB-416B-814E-84AB128317FE}" destId="{669EC123-ED9C-4BED-AAA9-FC549BFD56DF}" srcOrd="0" destOrd="4" presId="urn:microsoft.com/office/officeart/2005/8/layout/vList4"/>
    <dgm:cxn modelId="{8442CD81-CF30-4ACA-B49C-CAFAA0DE227D}" type="presOf" srcId="{5919AFFA-6382-405B-A2AD-44966E443478}" destId="{D9087223-45DE-4984-8B91-5A5BFEC92338}" srcOrd="1" destOrd="3" presId="urn:microsoft.com/office/officeart/2005/8/layout/vList4"/>
    <dgm:cxn modelId="{7E8D498F-ED79-43A5-A6B6-E10806A9C85E}" srcId="{B405B385-3B63-4B9E-909E-58155F33F85F}" destId="{D058A105-959A-4B9E-9E29-5B35EC20FCE1}" srcOrd="1" destOrd="0" parTransId="{22868762-39EE-494E-A0ED-2621FCB2C27B}" sibTransId="{884C7D05-104D-49BF-9D9B-1B3FDFE47322}"/>
    <dgm:cxn modelId="{19F6A18F-6497-4412-A6A4-A59BA4BA3258}" srcId="{B405B385-3B63-4B9E-909E-58155F33F85F}" destId="{17F1E970-36C9-48B7-9A25-37D8C6BC3358}" srcOrd="3" destOrd="0" parTransId="{D672DE7A-59AB-4C3D-A360-AE2B01EC1782}" sibTransId="{BE3C7704-FC76-4F82-8092-ABF3E4F4F1A2}"/>
    <dgm:cxn modelId="{7C25C692-926F-454C-AB91-1317DC6D215D}" type="presOf" srcId="{5919AFFA-6382-405B-A2AD-44966E443478}" destId="{669EC123-ED9C-4BED-AAA9-FC549BFD56DF}" srcOrd="0" destOrd="3" presId="urn:microsoft.com/office/officeart/2005/8/layout/vList4"/>
    <dgm:cxn modelId="{EDD7B4A4-A33E-4252-A8CD-4D7C993CCDC4}" srcId="{0B68CFC2-4048-4590-948D-6BDAE65FB95C}" destId="{0F36B68D-41C2-49BF-AC2A-D1882DA8E3EC}" srcOrd="0" destOrd="0" parTransId="{BE997DE4-5822-4A30-A3AC-F1EA995A2377}" sibTransId="{3B3C551E-3CC6-4BB8-BC3F-9D524104A49A}"/>
    <dgm:cxn modelId="{92F7A6A9-0A1D-4B82-8A78-419DA9E764F7}" type="presOf" srcId="{D66BB72A-ADF1-450C-B43F-78CD2214A6C8}" destId="{E7069F83-BEF5-4F40-A60E-C654678BB435}" srcOrd="1" destOrd="3" presId="urn:microsoft.com/office/officeart/2005/8/layout/vList4"/>
    <dgm:cxn modelId="{99322AAC-57A7-4A1E-9029-B71ED947F1FA}" type="presOf" srcId="{31ED573F-DE99-41DB-8E8D-09D0305BF173}" destId="{669EC123-ED9C-4BED-AAA9-FC549BFD56DF}" srcOrd="0" destOrd="2" presId="urn:microsoft.com/office/officeart/2005/8/layout/vList4"/>
    <dgm:cxn modelId="{D31765B5-CDBB-4085-9330-480CCA3DF676}" type="presOf" srcId="{0A06B78D-EF6F-417D-9201-1909E9B5FD6D}" destId="{2EF17D00-A273-4352-A8E7-23CEA7A8DAF4}" srcOrd="0" destOrd="3" presId="urn:microsoft.com/office/officeart/2005/8/layout/vList4"/>
    <dgm:cxn modelId="{A147A8B9-E129-4F92-8B95-796D15CF8334}" type="presOf" srcId="{F7753A3C-C39A-423C-B7D7-183E7F23EDCD}" destId="{74003027-ABAB-4DDC-858D-F5C0A542A5ED}" srcOrd="1" destOrd="6" presId="urn:microsoft.com/office/officeart/2005/8/layout/vList4"/>
    <dgm:cxn modelId="{C6A200BA-71C0-4035-AB86-B35F13874844}" type="presOf" srcId="{0F36B68D-41C2-49BF-AC2A-D1882DA8E3EC}" destId="{2EF17D00-A273-4352-A8E7-23CEA7A8DAF4}" srcOrd="0" destOrd="0" presId="urn:microsoft.com/office/officeart/2005/8/layout/vList4"/>
    <dgm:cxn modelId="{5D0F0EC2-5794-4A4A-A852-95745036814C}" type="presOf" srcId="{17F1E970-36C9-48B7-9A25-37D8C6BC3358}" destId="{E7069F83-BEF5-4F40-A60E-C654678BB435}" srcOrd="1" destOrd="4" presId="urn:microsoft.com/office/officeart/2005/8/layout/vList4"/>
    <dgm:cxn modelId="{533E26C5-6420-403B-B583-7A309F554F83}" srcId="{0F36B68D-41C2-49BF-AC2A-D1882DA8E3EC}" destId="{C79854A5-690E-4607-B030-23B407B26409}" srcOrd="4" destOrd="0" parTransId="{9A7078DA-C5A4-42E7-AA69-BBF7F568077A}" sibTransId="{D3A3F59D-95F1-4098-BDEA-4B42F2EA497D}"/>
    <dgm:cxn modelId="{FD15A0C5-9F0D-41D9-B72E-CB57E29FC8C8}" type="presOf" srcId="{17F1E970-36C9-48B7-9A25-37D8C6BC3358}" destId="{48EE3CEF-75BB-432E-95DC-D79AD6F20393}" srcOrd="0" destOrd="4" presId="urn:microsoft.com/office/officeart/2005/8/layout/vList4"/>
    <dgm:cxn modelId="{517BA5CD-6667-4EC4-A23A-72DC5EFE8D7A}" type="presOf" srcId="{39A1C700-5D91-4A5C-8EF0-C22D65D2D654}" destId="{2EF17D00-A273-4352-A8E7-23CEA7A8DAF4}" srcOrd="0" destOrd="1" presId="urn:microsoft.com/office/officeart/2005/8/layout/vList4"/>
    <dgm:cxn modelId="{7F6C92CE-6DAD-4AE5-99D9-645BEBEA4A16}" type="presOf" srcId="{52E5D3EE-8EA3-47F3-8252-749BF91C15DA}" destId="{74003027-ABAB-4DDC-858D-F5C0A542A5ED}" srcOrd="1" destOrd="4" presId="urn:microsoft.com/office/officeart/2005/8/layout/vList4"/>
    <dgm:cxn modelId="{3E4C7FCF-98DC-4472-B2A4-18E36152317E}" srcId="{BBF8B4FB-70A8-4A26-B11A-95BD2483492F}" destId="{DD9FC783-E3DB-416B-814E-84AB128317FE}" srcOrd="3" destOrd="0" parTransId="{F7649A8A-D0A3-42DD-8C27-FE5CD95AD6C8}" sibTransId="{C67E7210-E4D9-48AE-8F7C-8A32189630ED}"/>
    <dgm:cxn modelId="{2032D1D1-E179-4D49-82CA-4E298A119172}" type="presOf" srcId="{BBF8B4FB-70A8-4A26-B11A-95BD2483492F}" destId="{D9087223-45DE-4984-8B91-5A5BFEC92338}" srcOrd="1" destOrd="0" presId="urn:microsoft.com/office/officeart/2005/8/layout/vList4"/>
    <dgm:cxn modelId="{4F167AD2-E58E-4970-AC60-850F4E16BAEA}" type="presOf" srcId="{0A06B78D-EF6F-417D-9201-1909E9B5FD6D}" destId="{74003027-ABAB-4DDC-858D-F5C0A542A5ED}" srcOrd="1" destOrd="3" presId="urn:microsoft.com/office/officeart/2005/8/layout/vList4"/>
    <dgm:cxn modelId="{705CDADB-8AB6-47A2-8D9E-B20EBF1A9CF7}" type="presOf" srcId="{39A1C700-5D91-4A5C-8EF0-C22D65D2D654}" destId="{74003027-ABAB-4DDC-858D-F5C0A542A5ED}" srcOrd="1" destOrd="1" presId="urn:microsoft.com/office/officeart/2005/8/layout/vList4"/>
    <dgm:cxn modelId="{9890A1DD-5057-4E03-9119-46E69DD6E2E0}" srcId="{BBF8B4FB-70A8-4A26-B11A-95BD2483492F}" destId="{31ED573F-DE99-41DB-8E8D-09D0305BF173}" srcOrd="1" destOrd="0" parTransId="{A512CF3F-03D3-458B-B727-B3E6C734FC13}" sibTransId="{56573DB4-EE35-40DA-AD56-73EA4969624B}"/>
    <dgm:cxn modelId="{A4884AE1-8B94-4320-A393-7CD8BA5AB4A7}" type="presOf" srcId="{B405B385-3B63-4B9E-909E-58155F33F85F}" destId="{48EE3CEF-75BB-432E-95DC-D79AD6F20393}" srcOrd="0" destOrd="0" presId="urn:microsoft.com/office/officeart/2005/8/layout/vList4"/>
    <dgm:cxn modelId="{A70B65E3-3BA6-4646-BEE3-7FC72B03EA25}" type="presOf" srcId="{0B68CFC2-4048-4590-948D-6BDAE65FB95C}" destId="{BFE1D8DC-A0BF-401B-9F1D-67F945E4E0C3}" srcOrd="0" destOrd="0" presId="urn:microsoft.com/office/officeart/2005/8/layout/vList4"/>
    <dgm:cxn modelId="{5D55CFE3-5DD3-4227-981A-A0CF17651DA4}" type="presOf" srcId="{0F36B68D-41C2-49BF-AC2A-D1882DA8E3EC}" destId="{74003027-ABAB-4DDC-858D-F5C0A542A5ED}" srcOrd="1" destOrd="0" presId="urn:microsoft.com/office/officeart/2005/8/layout/vList4"/>
    <dgm:cxn modelId="{27905FE8-1343-4819-9F37-EB94D6CB2F3F}" type="presOf" srcId="{D66BB72A-ADF1-450C-B43F-78CD2214A6C8}" destId="{48EE3CEF-75BB-432E-95DC-D79AD6F20393}" srcOrd="0" destOrd="3" presId="urn:microsoft.com/office/officeart/2005/8/layout/vList4"/>
    <dgm:cxn modelId="{FC5EDDEF-B357-4DC7-A72F-DA0D54AA2F83}" type="presOf" srcId="{F7753A3C-C39A-423C-B7D7-183E7F23EDCD}" destId="{2EF17D00-A273-4352-A8E7-23CEA7A8DAF4}" srcOrd="0" destOrd="6" presId="urn:microsoft.com/office/officeart/2005/8/layout/vList4"/>
    <dgm:cxn modelId="{7A66C1F3-07DA-4D70-BC70-86C2E1849EEA}" type="presOf" srcId="{F69468A4-17C9-4453-8E62-51AB1CE5C958}" destId="{669EC123-ED9C-4BED-AAA9-FC549BFD56DF}" srcOrd="0" destOrd="1" presId="urn:microsoft.com/office/officeart/2005/8/layout/vList4"/>
    <dgm:cxn modelId="{0AAD53F4-BD50-42FF-8D06-2A4D0F848AC8}" srcId="{BBF8B4FB-70A8-4A26-B11A-95BD2483492F}" destId="{F69468A4-17C9-4453-8E62-51AB1CE5C958}" srcOrd="0" destOrd="0" parTransId="{7F78DB31-09DF-467B-9043-B3666326284D}" sibTransId="{0A5DB0A2-813A-48E5-87F1-10D95E787692}"/>
    <dgm:cxn modelId="{4353B2FD-3C21-4E13-83AF-02FBA168BFCD}" type="presOf" srcId="{31ED573F-DE99-41DB-8E8D-09D0305BF173}" destId="{D9087223-45DE-4984-8B91-5A5BFEC92338}" srcOrd="1" destOrd="2" presId="urn:microsoft.com/office/officeart/2005/8/layout/vList4"/>
    <dgm:cxn modelId="{BA00C5FE-61BE-4C03-AD0E-0587DABA7A54}" type="presOf" srcId="{F71D376B-F80F-4EC4-99A9-9FB3E924CD02}" destId="{E7069F83-BEF5-4F40-A60E-C654678BB435}" srcOrd="1" destOrd="1" presId="urn:microsoft.com/office/officeart/2005/8/layout/vList4"/>
    <dgm:cxn modelId="{F27052FA-DDEC-4DA1-B6B1-8C237F741FC6}" type="presParOf" srcId="{BFE1D8DC-A0BF-401B-9F1D-67F945E4E0C3}" destId="{E7648C20-E84D-4E02-90B6-13EC7BF70394}" srcOrd="0" destOrd="0" presId="urn:microsoft.com/office/officeart/2005/8/layout/vList4"/>
    <dgm:cxn modelId="{C8F63EA6-157E-4FC3-B103-B5D154CBB711}" type="presParOf" srcId="{E7648C20-E84D-4E02-90B6-13EC7BF70394}" destId="{2EF17D00-A273-4352-A8E7-23CEA7A8DAF4}" srcOrd="0" destOrd="0" presId="urn:microsoft.com/office/officeart/2005/8/layout/vList4"/>
    <dgm:cxn modelId="{1C4BEC9C-6D63-40D5-A426-956607ED2C4F}" type="presParOf" srcId="{E7648C20-E84D-4E02-90B6-13EC7BF70394}" destId="{BA21FB1A-5259-41C3-96A8-DFEE1EFD038C}" srcOrd="1" destOrd="0" presId="urn:microsoft.com/office/officeart/2005/8/layout/vList4"/>
    <dgm:cxn modelId="{1C92C8B6-43F8-4A7D-AF84-4979DB86ED63}" type="presParOf" srcId="{E7648C20-E84D-4E02-90B6-13EC7BF70394}" destId="{74003027-ABAB-4DDC-858D-F5C0A542A5ED}" srcOrd="2" destOrd="0" presId="urn:microsoft.com/office/officeart/2005/8/layout/vList4"/>
    <dgm:cxn modelId="{8A03DD84-79DF-4D44-9114-7E21C9ED87F8}" type="presParOf" srcId="{BFE1D8DC-A0BF-401B-9F1D-67F945E4E0C3}" destId="{F31D9B1B-E227-47AA-A6A0-2DC6DFB57F45}" srcOrd="1" destOrd="0" presId="urn:microsoft.com/office/officeart/2005/8/layout/vList4"/>
    <dgm:cxn modelId="{570763E7-337B-4DD0-8B52-27599A999165}" type="presParOf" srcId="{BFE1D8DC-A0BF-401B-9F1D-67F945E4E0C3}" destId="{893E7393-53EA-44E0-ABA6-28A063E22253}" srcOrd="2" destOrd="0" presId="urn:microsoft.com/office/officeart/2005/8/layout/vList4"/>
    <dgm:cxn modelId="{39304B3B-AE83-4620-B00D-BFC00AA29CD4}" type="presParOf" srcId="{893E7393-53EA-44E0-ABA6-28A063E22253}" destId="{48EE3CEF-75BB-432E-95DC-D79AD6F20393}" srcOrd="0" destOrd="0" presId="urn:microsoft.com/office/officeart/2005/8/layout/vList4"/>
    <dgm:cxn modelId="{BF58DD43-AC9E-40FC-93F4-1E63EC1ED98C}" type="presParOf" srcId="{893E7393-53EA-44E0-ABA6-28A063E22253}" destId="{72072177-AB6B-4E07-B69E-D1D8F864F68B}" srcOrd="1" destOrd="0" presId="urn:microsoft.com/office/officeart/2005/8/layout/vList4"/>
    <dgm:cxn modelId="{08758856-F33B-4F82-903F-FF3AB792C80F}" type="presParOf" srcId="{893E7393-53EA-44E0-ABA6-28A063E22253}" destId="{E7069F83-BEF5-4F40-A60E-C654678BB435}" srcOrd="2" destOrd="0" presId="urn:microsoft.com/office/officeart/2005/8/layout/vList4"/>
    <dgm:cxn modelId="{F7C99D3C-3811-4957-BBA9-E0FFC9704148}" type="presParOf" srcId="{BFE1D8DC-A0BF-401B-9F1D-67F945E4E0C3}" destId="{137B4316-2308-473C-AA2B-8E3FFDDE8AC5}" srcOrd="3" destOrd="0" presId="urn:microsoft.com/office/officeart/2005/8/layout/vList4"/>
    <dgm:cxn modelId="{264383EF-F3DB-410F-85D3-20619187BC24}" type="presParOf" srcId="{BFE1D8DC-A0BF-401B-9F1D-67F945E4E0C3}" destId="{40C6CABE-6A3A-449A-9252-BC5CC8DE898D}" srcOrd="4" destOrd="0" presId="urn:microsoft.com/office/officeart/2005/8/layout/vList4"/>
    <dgm:cxn modelId="{DDE0E463-427D-4769-B0A0-2618F293F4A7}" type="presParOf" srcId="{40C6CABE-6A3A-449A-9252-BC5CC8DE898D}" destId="{669EC123-ED9C-4BED-AAA9-FC549BFD56DF}" srcOrd="0" destOrd="0" presId="urn:microsoft.com/office/officeart/2005/8/layout/vList4"/>
    <dgm:cxn modelId="{52DD54F0-8AD7-42AA-8CB7-EB10A0047FA6}" type="presParOf" srcId="{40C6CABE-6A3A-449A-9252-BC5CC8DE898D}" destId="{36403681-12FE-4FB5-A026-FE04EC471D8A}" srcOrd="1" destOrd="0" presId="urn:microsoft.com/office/officeart/2005/8/layout/vList4"/>
    <dgm:cxn modelId="{73B3E4D2-C08D-49EC-9608-45838893DA23}" type="presParOf" srcId="{40C6CABE-6A3A-449A-9252-BC5CC8DE898D}" destId="{D9087223-45DE-4984-8B91-5A5BFEC9233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B68CFC2-4048-4590-948D-6BDAE65FB95C}" type="doc">
      <dgm:prSet loTypeId="urn:microsoft.com/office/officeart/2005/8/layout/vList4" loCatId="list" qsTypeId="urn:microsoft.com/office/officeart/2005/8/quickstyle/simple1" qsCatId="simple" csTypeId="urn:microsoft.com/office/officeart/2005/8/colors/colorful2" csCatId="colorful" phldr="1"/>
      <dgm:spPr>
        <a:scene3d>
          <a:camera prst="orthographicFront">
            <a:rot lat="0" lon="0" rev="0"/>
          </a:camera>
          <a:lightRig rig="soft" dir="t">
            <a:rot lat="0" lon="0" rev="0"/>
          </a:lightRig>
        </a:scene3d>
      </dgm:spPr>
      <dgm:t>
        <a:bodyPr/>
        <a:lstStyle/>
        <a:p>
          <a:endParaRPr lang="ru-RU"/>
        </a:p>
      </dgm:t>
    </dgm:pt>
    <dgm:pt modelId="{BBF8B4FB-70A8-4A26-B11A-95BD2483492F}">
      <dgm:prSet phldrT="[Текст]" custT="1"/>
      <dgm:spPr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p3d prstMaterial="metal">
          <a:bevelT w="88900" h="88900"/>
        </a:sp3d>
      </dgm:spPr>
      <dgm:t>
        <a:bodyPr/>
        <a:lstStyle/>
        <a:p>
          <a:pPr marL="2955925" indent="0">
            <a:lnSpc>
              <a:spcPct val="90000"/>
            </a:lnSpc>
            <a:spcAft>
              <a:spcPts val="0"/>
            </a:spcAft>
          </a:pPr>
          <a:r>
            <a:rPr lang="ru-RU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  <a:t>Место для Ваших предложений:</a:t>
          </a:r>
        </a:p>
      </dgm:t>
    </dgm:pt>
    <dgm:pt modelId="{3F4848E5-47F3-4936-AE8D-43E38602ACC1}" type="parTrans" cxnId="{48522807-6B45-476A-AA25-C1366AA6E3A2}">
      <dgm:prSet/>
      <dgm:spPr/>
      <dgm:t>
        <a:bodyPr/>
        <a:lstStyle/>
        <a:p>
          <a:pPr>
            <a:lnSpc>
              <a:spcPct val="90000"/>
            </a:lnSpc>
          </a:pPr>
          <a:endParaRPr lang="ru-RU"/>
        </a:p>
      </dgm:t>
    </dgm:pt>
    <dgm:pt modelId="{474A175C-A807-488C-BBD3-5820C0C8D376}" type="sibTrans" cxnId="{48522807-6B45-476A-AA25-C1366AA6E3A2}">
      <dgm:prSet/>
      <dgm:spPr/>
      <dgm:t>
        <a:bodyPr/>
        <a:lstStyle/>
        <a:p>
          <a:pPr>
            <a:lnSpc>
              <a:spcPct val="90000"/>
            </a:lnSpc>
          </a:pPr>
          <a:endParaRPr lang="ru-RU"/>
        </a:p>
      </dgm:t>
    </dgm:pt>
    <dgm:pt modelId="{E3EF3C5B-119B-4F1D-B209-4865D66C4CC4}">
      <dgm:prSet phldrT="[Текст]" custT="1"/>
      <dgm:spPr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p3d prstMaterial="metal">
          <a:bevelT w="88900" h="88900"/>
        </a:sp3d>
      </dgm:spPr>
      <dgm:t>
        <a:bodyPr/>
        <a:lstStyle/>
        <a:p>
          <a:pPr marL="2955925" indent="0">
            <a:lnSpc>
              <a:spcPct val="90000"/>
            </a:lnSpc>
            <a:spcAft>
              <a:spcPts val="0"/>
            </a:spcAft>
          </a:pPr>
          <a:r>
            <a: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fondrh@mail.ru</a:t>
          </a:r>
          <a:endParaRPr lang="ru-RU" sz="28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7C1996-0BDD-460A-820C-730C03D00884}" type="parTrans" cxnId="{510425E5-DE44-4A23-9F17-CBE5AA0DEB85}">
      <dgm:prSet/>
      <dgm:spPr/>
      <dgm:t>
        <a:bodyPr/>
        <a:lstStyle/>
        <a:p>
          <a:pPr>
            <a:lnSpc>
              <a:spcPct val="90000"/>
            </a:lnSpc>
          </a:pPr>
          <a:endParaRPr lang="ru-RU"/>
        </a:p>
      </dgm:t>
    </dgm:pt>
    <dgm:pt modelId="{9A3CEF53-50F3-44D0-8C0D-CF3EFFC2A00C}" type="sibTrans" cxnId="{510425E5-DE44-4A23-9F17-CBE5AA0DEB85}">
      <dgm:prSet/>
      <dgm:spPr/>
      <dgm:t>
        <a:bodyPr/>
        <a:lstStyle/>
        <a:p>
          <a:pPr>
            <a:lnSpc>
              <a:spcPct val="90000"/>
            </a:lnSpc>
          </a:pPr>
          <a:endParaRPr lang="ru-RU"/>
        </a:p>
      </dgm:t>
    </dgm:pt>
    <dgm:pt modelId="{00981DA8-1C28-406B-9001-22070DF8585B}">
      <dgm:prSet custT="1"/>
      <dgm:spPr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p3d prstMaterial="metal">
          <a:bevelT w="88900" h="88900"/>
        </a:sp3d>
      </dgm:spPr>
      <dgm:t>
        <a:bodyPr/>
        <a:lstStyle/>
        <a:p>
          <a:pPr marL="2955925" indent="0">
            <a:spcAft>
              <a:spcPts val="0"/>
            </a:spcAft>
          </a:pPr>
          <a:r>
            <a:rPr lang="ru-RU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или</a:t>
          </a:r>
        </a:p>
      </dgm:t>
    </dgm:pt>
    <dgm:pt modelId="{EE4DB3AF-27E6-45ED-8D59-E50DEB179E0C}" type="parTrans" cxnId="{E285B713-4CD0-4C57-801E-283AD6646E98}">
      <dgm:prSet/>
      <dgm:spPr/>
      <dgm:t>
        <a:bodyPr/>
        <a:lstStyle/>
        <a:p>
          <a:endParaRPr lang="ru-RU"/>
        </a:p>
      </dgm:t>
    </dgm:pt>
    <dgm:pt modelId="{76925468-D39A-4B92-BBBF-C817E1914D45}" type="sibTrans" cxnId="{E285B713-4CD0-4C57-801E-283AD6646E98}">
      <dgm:prSet/>
      <dgm:spPr/>
      <dgm:t>
        <a:bodyPr/>
        <a:lstStyle/>
        <a:p>
          <a:endParaRPr lang="ru-RU"/>
        </a:p>
      </dgm:t>
    </dgm:pt>
    <dgm:pt modelId="{331E4054-1EF7-4918-ABAA-C6B409A0C82C}">
      <dgm:prSet custT="1"/>
      <dgm:spPr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p3d prstMaterial="metal">
          <a:bevelT w="88900" h="88900"/>
        </a:sp3d>
      </dgm:spPr>
      <dgm:t>
        <a:bodyPr/>
        <a:lstStyle/>
        <a:p>
          <a:pPr marL="2955925" indent="0">
            <a:spcAft>
              <a:spcPts val="0"/>
            </a:spcAft>
          </a:pPr>
          <a:r>
            <a:rPr lang="en-US" sz="2800" u="non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fondrh_cpp@mail.ru</a:t>
          </a:r>
          <a:endParaRPr lang="ru-RU" sz="28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558083-89DC-4BE4-8654-54756E3DBA25}" type="parTrans" cxnId="{8B9395C6-AA30-46FC-A7B0-481E4C8A1233}">
      <dgm:prSet/>
      <dgm:spPr/>
      <dgm:t>
        <a:bodyPr/>
        <a:lstStyle/>
        <a:p>
          <a:endParaRPr lang="ru-RU"/>
        </a:p>
      </dgm:t>
    </dgm:pt>
    <dgm:pt modelId="{06E275D3-F53D-4BD8-8DF1-5D2CB4BC2C47}" type="sibTrans" cxnId="{8B9395C6-AA30-46FC-A7B0-481E4C8A1233}">
      <dgm:prSet/>
      <dgm:spPr/>
      <dgm:t>
        <a:bodyPr/>
        <a:lstStyle/>
        <a:p>
          <a:endParaRPr lang="ru-RU"/>
        </a:p>
      </dgm:t>
    </dgm:pt>
    <dgm:pt modelId="{BD44F285-F771-4868-8EB2-835A4357B6A3}">
      <dgm:prSet custT="1"/>
      <dgm:spPr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p3d prstMaterial="metal">
          <a:bevelT w="88900" h="88900"/>
        </a:sp3d>
      </dgm:spPr>
      <dgm:t>
        <a:bodyPr/>
        <a:lstStyle/>
        <a:p>
          <a:pPr marL="2955925" indent="0">
            <a:spcAft>
              <a:spcPts val="0"/>
            </a:spcAft>
          </a:pPr>
          <a:r>
            <a:rPr lang="ru-RU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  <a:t>Пишите нам!</a:t>
          </a:r>
          <a:endParaRPr lang="ru-RU" sz="28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915999-E97D-4DBA-8EFC-DC9ADCA5DCD6}" type="parTrans" cxnId="{FFB6BAC1-0CCE-42A1-BEBC-C6F7E6AE2DD6}">
      <dgm:prSet/>
      <dgm:spPr/>
      <dgm:t>
        <a:bodyPr/>
        <a:lstStyle/>
        <a:p>
          <a:endParaRPr lang="ru-RU"/>
        </a:p>
      </dgm:t>
    </dgm:pt>
    <dgm:pt modelId="{8734CA42-1B6F-44CF-803C-F1A75CD2B7C6}" type="sibTrans" cxnId="{FFB6BAC1-0CCE-42A1-BEBC-C6F7E6AE2DD6}">
      <dgm:prSet/>
      <dgm:spPr/>
      <dgm:t>
        <a:bodyPr/>
        <a:lstStyle/>
        <a:p>
          <a:endParaRPr lang="ru-RU"/>
        </a:p>
      </dgm:t>
    </dgm:pt>
    <dgm:pt modelId="{CE69E562-18E4-4E92-A193-D8C468EE73FB}">
      <dgm:prSet custT="1"/>
      <dgm:spPr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p3d prstMaterial="metal">
          <a:bevelT w="88900" h="88900"/>
        </a:sp3d>
      </dgm:spPr>
      <dgm:t>
        <a:bodyPr/>
        <a:lstStyle/>
        <a:p>
          <a:pPr marL="2955925" indent="0">
            <a:spcAft>
              <a:spcPts val="0"/>
            </a:spcAft>
          </a:pPr>
          <a:endParaRPr lang="ru-RU" sz="28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A1A14D-BB45-4EFF-910E-5F1CA7332FE1}" type="parTrans" cxnId="{7F721C28-F5C2-4B50-92F6-CA83129274AD}">
      <dgm:prSet/>
      <dgm:spPr/>
      <dgm:t>
        <a:bodyPr/>
        <a:lstStyle/>
        <a:p>
          <a:endParaRPr lang="ru-RU"/>
        </a:p>
      </dgm:t>
    </dgm:pt>
    <dgm:pt modelId="{B819EF3D-D031-4817-915D-B5180BEBE29B}" type="sibTrans" cxnId="{7F721C28-F5C2-4B50-92F6-CA83129274AD}">
      <dgm:prSet/>
      <dgm:spPr/>
      <dgm:t>
        <a:bodyPr/>
        <a:lstStyle/>
        <a:p>
          <a:endParaRPr lang="ru-RU"/>
        </a:p>
      </dgm:t>
    </dgm:pt>
    <dgm:pt modelId="{BFE1D8DC-A0BF-401B-9F1D-67F945E4E0C3}" type="pres">
      <dgm:prSet presAssocID="{0B68CFC2-4048-4590-948D-6BDAE65FB95C}" presName="linear" presStyleCnt="0">
        <dgm:presLayoutVars>
          <dgm:dir/>
          <dgm:resizeHandles val="exact"/>
        </dgm:presLayoutVars>
      </dgm:prSet>
      <dgm:spPr/>
    </dgm:pt>
    <dgm:pt modelId="{40C6CABE-6A3A-449A-9252-BC5CC8DE898D}" type="pres">
      <dgm:prSet presAssocID="{BBF8B4FB-70A8-4A26-B11A-95BD2483492F}" presName="comp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p3d prstMaterial="metal">
          <a:bevelT w="88900" h="88900"/>
        </a:sp3d>
      </dgm:spPr>
    </dgm:pt>
    <dgm:pt modelId="{669EC123-ED9C-4BED-AAA9-FC549BFD56DF}" type="pres">
      <dgm:prSet presAssocID="{BBF8B4FB-70A8-4A26-B11A-95BD2483492F}" presName="box" presStyleLbl="node1" presStyleIdx="0" presStyleCnt="1" custScaleY="34104" custLinFactNeighborX="-1764" custLinFactNeighborY="1122"/>
      <dgm:spPr/>
    </dgm:pt>
    <dgm:pt modelId="{36403681-12FE-4FB5-A026-FE04EC471D8A}" type="pres">
      <dgm:prSet presAssocID="{BBF8B4FB-70A8-4A26-B11A-95BD2483492F}" presName="img" presStyleLbl="fgImgPlace1" presStyleIdx="0" presStyleCnt="1" custScaleX="173619" custScaleY="37280" custLinFactNeighborX="14224" custLinFactNeighborY="1090"/>
      <dgm:spPr>
        <a:blipFill rotWithShape="1">
          <a:blip xmlns:r="http://schemas.openxmlformats.org/officeDocument/2006/relationships" r:embed="rId1"/>
          <a:srcRect/>
          <a:stretch>
            <a:fillRect l="-13000" r="-13000"/>
          </a:stretch>
        </a:blip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p3d prstMaterial="metal">
          <a:bevelT w="88900" h="88900"/>
        </a:sp3d>
      </dgm:spPr>
    </dgm:pt>
    <dgm:pt modelId="{D9087223-45DE-4984-8B91-5A5BFEC92338}" type="pres">
      <dgm:prSet presAssocID="{BBF8B4FB-70A8-4A26-B11A-95BD2483492F}" presName="text" presStyleLbl="node1" presStyleIdx="0" presStyleCnt="1">
        <dgm:presLayoutVars>
          <dgm:bulletEnabled val="1"/>
        </dgm:presLayoutVars>
      </dgm:prSet>
      <dgm:spPr/>
    </dgm:pt>
  </dgm:ptLst>
  <dgm:cxnLst>
    <dgm:cxn modelId="{48522807-6B45-476A-AA25-C1366AA6E3A2}" srcId="{0B68CFC2-4048-4590-948D-6BDAE65FB95C}" destId="{BBF8B4FB-70A8-4A26-B11A-95BD2483492F}" srcOrd="0" destOrd="0" parTransId="{3F4848E5-47F3-4936-AE8D-43E38602ACC1}" sibTransId="{474A175C-A807-488C-BBD3-5820C0C8D376}"/>
    <dgm:cxn modelId="{E285B713-4CD0-4C57-801E-283AD6646E98}" srcId="{BBF8B4FB-70A8-4A26-B11A-95BD2483492F}" destId="{00981DA8-1C28-406B-9001-22070DF8585B}" srcOrd="1" destOrd="0" parTransId="{EE4DB3AF-27E6-45ED-8D59-E50DEB179E0C}" sibTransId="{76925468-D39A-4B92-BBBF-C817E1914D45}"/>
    <dgm:cxn modelId="{E00A7418-7AD4-489E-B108-2E9507BDE2F4}" type="presOf" srcId="{BBF8B4FB-70A8-4A26-B11A-95BD2483492F}" destId="{D9087223-45DE-4984-8B91-5A5BFEC92338}" srcOrd="1" destOrd="0" presId="urn:microsoft.com/office/officeart/2005/8/layout/vList4"/>
    <dgm:cxn modelId="{396D7A24-24BE-4FE9-A82C-193606D034E8}" type="presOf" srcId="{CE69E562-18E4-4E92-A193-D8C468EE73FB}" destId="{D9087223-45DE-4984-8B91-5A5BFEC92338}" srcOrd="1" destOrd="4" presId="urn:microsoft.com/office/officeart/2005/8/layout/vList4"/>
    <dgm:cxn modelId="{571BB925-88B1-48BC-AD94-8DE0CBBDE016}" type="presOf" srcId="{E3EF3C5B-119B-4F1D-B209-4865D66C4CC4}" destId="{669EC123-ED9C-4BED-AAA9-FC549BFD56DF}" srcOrd="0" destOrd="1" presId="urn:microsoft.com/office/officeart/2005/8/layout/vList4"/>
    <dgm:cxn modelId="{7F721C28-F5C2-4B50-92F6-CA83129274AD}" srcId="{BBF8B4FB-70A8-4A26-B11A-95BD2483492F}" destId="{CE69E562-18E4-4E92-A193-D8C468EE73FB}" srcOrd="3" destOrd="0" parTransId="{D1A1A14D-BB45-4EFF-910E-5F1CA7332FE1}" sibTransId="{B819EF3D-D031-4817-915D-B5180BEBE29B}"/>
    <dgm:cxn modelId="{8F44C22D-D92B-47FA-8CE4-854F1CFA099A}" type="presOf" srcId="{331E4054-1EF7-4918-ABAA-C6B409A0C82C}" destId="{669EC123-ED9C-4BED-AAA9-FC549BFD56DF}" srcOrd="0" destOrd="3" presId="urn:microsoft.com/office/officeart/2005/8/layout/vList4"/>
    <dgm:cxn modelId="{81AADA37-4914-4F6D-AA0B-A1A6B875A636}" type="presOf" srcId="{E3EF3C5B-119B-4F1D-B209-4865D66C4CC4}" destId="{D9087223-45DE-4984-8B91-5A5BFEC92338}" srcOrd="1" destOrd="1" presId="urn:microsoft.com/office/officeart/2005/8/layout/vList4"/>
    <dgm:cxn modelId="{45DB927C-BA81-46CF-96E7-3CCF31CAC136}" type="presOf" srcId="{00981DA8-1C28-406B-9001-22070DF8585B}" destId="{D9087223-45DE-4984-8B91-5A5BFEC92338}" srcOrd="1" destOrd="2" presId="urn:microsoft.com/office/officeart/2005/8/layout/vList4"/>
    <dgm:cxn modelId="{51C48785-58D1-48C6-B7B7-4448B2C15185}" type="presOf" srcId="{00981DA8-1C28-406B-9001-22070DF8585B}" destId="{669EC123-ED9C-4BED-AAA9-FC549BFD56DF}" srcOrd="0" destOrd="2" presId="urn:microsoft.com/office/officeart/2005/8/layout/vList4"/>
    <dgm:cxn modelId="{97BDD98E-F3A9-4852-B9CB-279AFDD3353F}" type="presOf" srcId="{331E4054-1EF7-4918-ABAA-C6B409A0C82C}" destId="{D9087223-45DE-4984-8B91-5A5BFEC92338}" srcOrd="1" destOrd="3" presId="urn:microsoft.com/office/officeart/2005/8/layout/vList4"/>
    <dgm:cxn modelId="{095397B1-595B-43AA-BA71-117559ACFFE4}" type="presOf" srcId="{BD44F285-F771-4868-8EB2-835A4357B6A3}" destId="{D9087223-45DE-4984-8B91-5A5BFEC92338}" srcOrd="1" destOrd="5" presId="urn:microsoft.com/office/officeart/2005/8/layout/vList4"/>
    <dgm:cxn modelId="{9C3393B8-183D-4DCD-BD1E-E337E6E38816}" type="presOf" srcId="{BBF8B4FB-70A8-4A26-B11A-95BD2483492F}" destId="{669EC123-ED9C-4BED-AAA9-FC549BFD56DF}" srcOrd="0" destOrd="0" presId="urn:microsoft.com/office/officeart/2005/8/layout/vList4"/>
    <dgm:cxn modelId="{FFB6BAC1-0CCE-42A1-BEBC-C6F7E6AE2DD6}" srcId="{BBF8B4FB-70A8-4A26-B11A-95BD2483492F}" destId="{BD44F285-F771-4868-8EB2-835A4357B6A3}" srcOrd="4" destOrd="0" parTransId="{10915999-E97D-4DBA-8EFC-DC9ADCA5DCD6}" sibTransId="{8734CA42-1B6F-44CF-803C-F1A75CD2B7C6}"/>
    <dgm:cxn modelId="{8B9395C6-AA30-46FC-A7B0-481E4C8A1233}" srcId="{BBF8B4FB-70A8-4A26-B11A-95BD2483492F}" destId="{331E4054-1EF7-4918-ABAA-C6B409A0C82C}" srcOrd="2" destOrd="0" parTransId="{FF558083-89DC-4BE4-8654-54756E3DBA25}" sibTransId="{06E275D3-F53D-4BD8-8DF1-5D2CB4BC2C47}"/>
    <dgm:cxn modelId="{20AB1CCA-1E70-4B35-9AC2-CC651ED16249}" type="presOf" srcId="{CE69E562-18E4-4E92-A193-D8C468EE73FB}" destId="{669EC123-ED9C-4BED-AAA9-FC549BFD56DF}" srcOrd="0" destOrd="4" presId="urn:microsoft.com/office/officeart/2005/8/layout/vList4"/>
    <dgm:cxn modelId="{A70B65E3-3BA6-4646-BEE3-7FC72B03EA25}" type="presOf" srcId="{0B68CFC2-4048-4590-948D-6BDAE65FB95C}" destId="{BFE1D8DC-A0BF-401B-9F1D-67F945E4E0C3}" srcOrd="0" destOrd="0" presId="urn:microsoft.com/office/officeart/2005/8/layout/vList4"/>
    <dgm:cxn modelId="{510425E5-DE44-4A23-9F17-CBE5AA0DEB85}" srcId="{BBF8B4FB-70A8-4A26-B11A-95BD2483492F}" destId="{E3EF3C5B-119B-4F1D-B209-4865D66C4CC4}" srcOrd="0" destOrd="0" parTransId="{957C1996-0BDD-460A-820C-730C03D00884}" sibTransId="{9A3CEF53-50F3-44D0-8C0D-CF3EFFC2A00C}"/>
    <dgm:cxn modelId="{8BC022EB-C6C0-4855-BD32-8C2CAD32E0DF}" type="presOf" srcId="{BD44F285-F771-4868-8EB2-835A4357B6A3}" destId="{669EC123-ED9C-4BED-AAA9-FC549BFD56DF}" srcOrd="0" destOrd="5" presId="urn:microsoft.com/office/officeart/2005/8/layout/vList4"/>
    <dgm:cxn modelId="{F837536D-8D5A-438B-BB54-3B3BD0255B5F}" type="presParOf" srcId="{BFE1D8DC-A0BF-401B-9F1D-67F945E4E0C3}" destId="{40C6CABE-6A3A-449A-9252-BC5CC8DE898D}" srcOrd="0" destOrd="0" presId="urn:microsoft.com/office/officeart/2005/8/layout/vList4"/>
    <dgm:cxn modelId="{010B76DB-BADF-4F9F-8C74-4C5454AB510F}" type="presParOf" srcId="{40C6CABE-6A3A-449A-9252-BC5CC8DE898D}" destId="{669EC123-ED9C-4BED-AAA9-FC549BFD56DF}" srcOrd="0" destOrd="0" presId="urn:microsoft.com/office/officeart/2005/8/layout/vList4"/>
    <dgm:cxn modelId="{2D62DB67-A17F-45CA-8222-3F299891742A}" type="presParOf" srcId="{40C6CABE-6A3A-449A-9252-BC5CC8DE898D}" destId="{36403681-12FE-4FB5-A026-FE04EC471D8A}" srcOrd="1" destOrd="0" presId="urn:microsoft.com/office/officeart/2005/8/layout/vList4"/>
    <dgm:cxn modelId="{1A52897C-007F-4960-AC45-FD5298B695A6}" type="presParOf" srcId="{40C6CABE-6A3A-449A-9252-BC5CC8DE898D}" destId="{D9087223-45DE-4984-8B91-5A5BFEC9233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F17D00-A273-4352-A8E7-23CEA7A8DAF4}">
      <dsp:nvSpPr>
        <dsp:cNvPr id="0" name=""/>
        <dsp:cNvSpPr/>
      </dsp:nvSpPr>
      <dsp:spPr>
        <a:xfrm>
          <a:off x="0" y="0"/>
          <a:ext cx="16028671" cy="3026719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4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Китайская международная выставка продуктов питания и специализированного оборудования «СИАЛ ЧАЙНА», с 14 по 16 мая </a:t>
          </a:r>
          <a:endParaRPr lang="ru-RU" sz="24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anose="020B0A04020102020204" pitchFamily="34" charset="0"/>
            <a:cs typeface="Arial" panose="020B0604020202020204" pitchFamily="34" charset="0"/>
          </a:endParaRPr>
        </a:p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Для продвижения на китайском рынке приглашаем предпринимателей Республики Хакасия принять участие в 20-й выставке «СИАЛ ЧАЙНА», которая состоится она в период с 14 по 16 мая в Шанхае (Китайская народная республика).</a:t>
          </a:r>
        </a:p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СИАЛ ЧАЙНА — крупнейшая международная выставка в Китае по тематике продуктов питания, безалкогольных напитков, вин, спиртных напитков и специализированного оборудования. </a:t>
          </a:r>
        </a:p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Подробности участия в данной выставке и возможности, которая она вам даст — вы можете уточнить по телефону (495) 608-13-43.</a:t>
          </a:r>
        </a:p>
      </dsp:txBody>
      <dsp:txXfrm>
        <a:off x="3508406" y="0"/>
        <a:ext cx="12520264" cy="3026719"/>
      </dsp:txXfrm>
    </dsp:sp>
    <dsp:sp modelId="{BA21FB1A-5259-41C3-96A8-DFEE1EFD038C}">
      <dsp:nvSpPr>
        <dsp:cNvPr id="0" name=""/>
        <dsp:cNvSpPr/>
      </dsp:nvSpPr>
      <dsp:spPr>
        <a:xfrm>
          <a:off x="293471" y="243590"/>
          <a:ext cx="3162200" cy="24213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9EC123-ED9C-4BED-AAA9-FC549BFD56DF}">
      <dsp:nvSpPr>
        <dsp:cNvPr id="0" name=""/>
        <dsp:cNvSpPr/>
      </dsp:nvSpPr>
      <dsp:spPr>
        <a:xfrm>
          <a:off x="0" y="3329391"/>
          <a:ext cx="16028671" cy="3026719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4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  <a:t>Московский Международный Форум по Франчайзингу и </a:t>
          </a:r>
          <a:br>
            <a:rPr lang="ru-RU" sz="24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</a:br>
          <a:r>
            <a:rPr lang="ru-RU" sz="24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  <a:t>выставка </a:t>
          </a:r>
          <a:r>
            <a:rPr lang="ru-RU" sz="2400" kern="12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  <a:t>Franchise</a:t>
          </a:r>
          <a:r>
            <a:rPr lang="ru-RU" sz="24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  <a:t> Expo-2019, с 27 по 29 мая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Франчайзинг - один из способов начать прибыльный бизнес. Покупая франшизу, предприниматель, по сути, приобретает все необходимые знания и технологии.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Участие для делегатов и посетителей форума бесплатное.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u="none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Подробнее на сайте Форума: </a:t>
          </a:r>
          <a:r>
            <a:rPr lang="ru-RU" sz="2000" u="none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</a:t>
          </a:r>
          <a:r>
            <a:rPr lang="ru-RU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://www.rusfranch.ru/activities/events/3994/</a:t>
          </a:r>
          <a:r>
            <a:rPr lang="ru-RU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sp:txBody>
      <dsp:txXfrm>
        <a:off x="3508406" y="3329391"/>
        <a:ext cx="12520264" cy="3026719"/>
      </dsp:txXfrm>
    </dsp:sp>
    <dsp:sp modelId="{36403681-12FE-4FB5-A026-FE04EC471D8A}">
      <dsp:nvSpPr>
        <dsp:cNvPr id="0" name=""/>
        <dsp:cNvSpPr/>
      </dsp:nvSpPr>
      <dsp:spPr>
        <a:xfrm>
          <a:off x="262968" y="3703469"/>
          <a:ext cx="3192686" cy="24213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EE3CEF-75BB-432E-95DC-D79AD6F20393}">
      <dsp:nvSpPr>
        <dsp:cNvPr id="0" name=""/>
        <dsp:cNvSpPr/>
      </dsp:nvSpPr>
      <dsp:spPr>
        <a:xfrm>
          <a:off x="0" y="6658783"/>
          <a:ext cx="16028671" cy="3026719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4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  <a:t>International </a:t>
          </a:r>
          <a:r>
            <a:rPr lang="ru-RU" sz="2400" kern="12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  <a:t>Commodity</a:t>
          </a:r>
          <a:r>
            <a:rPr lang="ru-RU" sz="24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  <a:t> </a:t>
          </a:r>
          <a:r>
            <a:rPr lang="ru-RU" sz="2400" kern="12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  <a:t>Fair</a:t>
          </a:r>
          <a:r>
            <a:rPr lang="ru-RU" sz="24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  <a:t> </a:t>
          </a:r>
          <a:br>
            <a:rPr lang="ru-RU" sz="24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</a:br>
          <a:r>
            <a:rPr lang="ru-RU" sz="24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  <a:t>Выставка потребительских товаров, с 18 по 20 июня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550 компаний из России, Китая, Средней Азии и Европы представят товары для дома и сада, фарфор, товары для детей, бытовую технику и электронику, включая возможности для производства под собственной торговой маркой.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ЦВК «Экспоцентр», Краснопресненская наб., 14, Москва, Россия (м. «Деловой центр» и «Выставочная»).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Подробнее:</a:t>
          </a:r>
          <a:br>
            <a:rPr lang="ru-RU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+7 (495) 649-87-75</a:t>
          </a:r>
          <a:br>
            <a:rPr lang="ru-RU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http://icf-expo.ru/</a:t>
          </a:r>
          <a:r>
            <a:rPr lang="ru-RU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3508406" y="6658783"/>
        <a:ext cx="12520264" cy="3026719"/>
      </dsp:txXfrm>
    </dsp:sp>
    <dsp:sp modelId="{72072177-AB6B-4E07-B69E-D1D8F864F68B}">
      <dsp:nvSpPr>
        <dsp:cNvPr id="0" name=""/>
        <dsp:cNvSpPr/>
      </dsp:nvSpPr>
      <dsp:spPr>
        <a:xfrm>
          <a:off x="260035" y="6973828"/>
          <a:ext cx="3099303" cy="24213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F17D00-A273-4352-A8E7-23CEA7A8DAF4}">
      <dsp:nvSpPr>
        <dsp:cNvPr id="0" name=""/>
        <dsp:cNvSpPr/>
      </dsp:nvSpPr>
      <dsp:spPr>
        <a:xfrm>
          <a:off x="0" y="0"/>
          <a:ext cx="15997860" cy="3396350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4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Ежегодная международная конференция </a:t>
          </a:r>
          <a:r>
            <a:rPr lang="ru-RU" sz="2400" kern="12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Global</a:t>
          </a:r>
          <a:r>
            <a:rPr lang="ru-RU" sz="24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 </a:t>
          </a:r>
          <a:r>
            <a:rPr lang="ru-RU" sz="2400" kern="12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Incubation</a:t>
          </a:r>
          <a:r>
            <a:rPr lang="ru-RU" sz="24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 </a:t>
          </a:r>
          <a:r>
            <a:rPr lang="ru-RU" sz="2400" kern="12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Conference</a:t>
          </a:r>
          <a:r>
            <a:rPr lang="ru-RU" sz="24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, с 24 по 27 июня</a:t>
          </a:r>
          <a:endParaRPr lang="ru-RU" sz="24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anose="020B0A04020102020204" pitchFamily="34" charset="0"/>
            <a:cs typeface="Arial" panose="020B0604020202020204" pitchFamily="34" charset="0"/>
          </a:endParaRPr>
        </a:p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Обмен лучшими практиками поддержки и развития региональных инновационных сообществ в России, странах СНГ и Европы.</a:t>
          </a:r>
        </a:p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Стоимость участия: 70 000 рублей (одноместное размещение), 65 000 рублей (двухместное, цена с одного человека). В стоимость входит: обучение, раздаточный материал, эко тур по московской инновационной экосистеме </a:t>
          </a:r>
          <a:r>
            <a:rPr lang="ru-RU" sz="2000" kern="12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Moscow</a:t>
          </a:r>
          <a:r>
            <a:rPr lang="ru-RU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kern="12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ecosystem</a:t>
          </a:r>
          <a:r>
            <a:rPr lang="ru-RU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kern="12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tour</a:t>
          </a:r>
          <a:r>
            <a:rPr lang="ru-RU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, проживание, питание, кофе брейки, трансфер от места встречи в Москве (от аэропорта до Бизнес Инкубатора за свой счёт). За свой счет: дорога до Москвы и до места проведения.</a:t>
          </a:r>
        </a:p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Подробнее на сайте Конференции: </a:t>
          </a:r>
          <a:r>
            <a:rPr lang="en-US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https://inc.hse.ru/programs/hsegic</a:t>
          </a:r>
          <a:r>
            <a:rPr lang="ru-RU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, сайте Форума: </a:t>
          </a:r>
          <a:r>
            <a:rPr lang="en-US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http://www.sef-kursk.ru/2019/</a:t>
          </a:r>
          <a:r>
            <a:rPr lang="ru-RU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или по телефону и электронной почте: +7 (903) 273-09-59, ek@hse-inc.ru</a:t>
          </a:r>
        </a:p>
      </dsp:txBody>
      <dsp:txXfrm>
        <a:off x="3539207" y="0"/>
        <a:ext cx="12458652" cy="3396350"/>
      </dsp:txXfrm>
    </dsp:sp>
    <dsp:sp modelId="{BA21FB1A-5259-41C3-96A8-DFEE1EFD038C}">
      <dsp:nvSpPr>
        <dsp:cNvPr id="0" name=""/>
        <dsp:cNvSpPr/>
      </dsp:nvSpPr>
      <dsp:spPr>
        <a:xfrm>
          <a:off x="330452" y="273338"/>
          <a:ext cx="3156121" cy="27170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EE3CEF-75BB-432E-95DC-D79AD6F20393}">
      <dsp:nvSpPr>
        <dsp:cNvPr id="0" name=""/>
        <dsp:cNvSpPr/>
      </dsp:nvSpPr>
      <dsp:spPr>
        <a:xfrm>
          <a:off x="0" y="3735986"/>
          <a:ext cx="15997860" cy="3721415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4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  <a:t>CISMEF 2019 – XVI Китайская международная выставка малых и средних предприятий, с 24 по 27 июня</a:t>
          </a:r>
        </a:p>
        <a:p>
          <a:pPr marL="171450" lvl="1" indent="-171450" algn="l" defTabSz="866775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195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Китай, г. Гуанчжоу, </a:t>
          </a:r>
          <a:r>
            <a:rPr lang="en-US" sz="195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No. 380, </a:t>
          </a:r>
          <a:r>
            <a:rPr lang="en-US" sz="1950" kern="12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Yuejiang</a:t>
          </a:r>
          <a:r>
            <a:rPr lang="en-US" sz="195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Zhong Road, Area A of China Import and Export Complex </a:t>
          </a:r>
          <a:r>
            <a:rPr lang="ru-RU" sz="195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en-US" sz="195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http://www.cftc.org.cn/zg/gjhzg/</a:t>
          </a:r>
          <a:r>
            <a:rPr lang="ru-RU" sz="195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).</a:t>
          </a:r>
        </a:p>
        <a:p>
          <a:pPr marL="171450" lvl="1" indent="-171450" algn="l" defTabSz="866775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195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Условия участия для российских предпринимателей: стенды по 9 </a:t>
          </a:r>
          <a:r>
            <a:rPr lang="ru-RU" sz="1950" kern="12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кв.м</a:t>
          </a:r>
          <a:r>
            <a:rPr lang="ru-RU" sz="195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 со стандартной застройкой бесплатно, индивидуальная застройка и дополнительное оборудование – за дополнительную плату.</a:t>
          </a:r>
        </a:p>
        <a:p>
          <a:pPr marL="171450" lvl="1" indent="-171450" algn="l" defTabSz="866775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195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В рамках выставки: деловые мероприятия (форумы, семинары и т.д.). Ведущие китайские и зарубежные эксперты в области экономики обсудят актуальные задачи развития малого и среднего бизнеса.</a:t>
          </a:r>
        </a:p>
        <a:p>
          <a:pPr marL="171450" lvl="1" indent="-171450" algn="l" defTabSz="866775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195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Заявки на участие направлять на адрес: cismef@siora.ru.</a:t>
          </a:r>
        </a:p>
        <a:p>
          <a:pPr marL="171450" lvl="1" indent="-171450" algn="l" defTabSz="866775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195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По всем вопросам обращаться по телефону +7 (499) 143-73-32 . </a:t>
          </a:r>
        </a:p>
        <a:p>
          <a:pPr marL="171450" lvl="1" indent="-171450" algn="l" defTabSz="866775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195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Страница мероприятия на сайте Российского агентства: </a:t>
          </a:r>
          <a:r>
            <a:rPr lang="ru-RU" sz="195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https://siora.ru/cismef</a:t>
          </a:r>
          <a:r>
            <a:rPr lang="ru-RU" sz="195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marL="171450" lvl="1" indent="-171450" algn="l" defTabSz="866775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195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Официальный сайт выставки (англ./кит.): </a:t>
          </a:r>
          <a:r>
            <a:rPr lang="ru-RU" sz="195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http://www.cismef.com.cn</a:t>
          </a:r>
          <a:r>
            <a:rPr lang="ru-RU" sz="195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 </a:t>
          </a:r>
        </a:p>
      </dsp:txBody>
      <dsp:txXfrm>
        <a:off x="3539207" y="3735986"/>
        <a:ext cx="12458652" cy="3721415"/>
      </dsp:txXfrm>
    </dsp:sp>
    <dsp:sp modelId="{72072177-AB6B-4E07-B69E-D1D8F864F68B}">
      <dsp:nvSpPr>
        <dsp:cNvPr id="0" name=""/>
        <dsp:cNvSpPr/>
      </dsp:nvSpPr>
      <dsp:spPr>
        <a:xfrm>
          <a:off x="90324" y="4554693"/>
          <a:ext cx="3506858" cy="211176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9EC123-ED9C-4BED-AAA9-FC549BFD56DF}">
      <dsp:nvSpPr>
        <dsp:cNvPr id="0" name=""/>
        <dsp:cNvSpPr/>
      </dsp:nvSpPr>
      <dsp:spPr>
        <a:xfrm>
          <a:off x="0" y="7797036"/>
          <a:ext cx="15997860" cy="3716457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3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  <a:t>Межрегиональная универсальная оптово-розничная ярмарка «Курская </a:t>
          </a:r>
          <a:r>
            <a:rPr lang="ru-RU" sz="2300" kern="12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  <a:t>Коренская</a:t>
          </a:r>
          <a:r>
            <a:rPr lang="ru-RU" sz="23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  <a:t> ярмарка – 2019» и </a:t>
          </a:r>
          <a:r>
            <a:rPr lang="en-US" sz="23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  <a:t>VIII</a:t>
          </a:r>
          <a:r>
            <a:rPr lang="ru-RU" sz="23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  <a:t> Среднерусский экономический Форум, с 26 по 30 июня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С 27 по 30 июня. </a:t>
          </a:r>
          <a:r>
            <a:rPr lang="ru-RU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Курская </a:t>
          </a:r>
          <a:r>
            <a:rPr lang="ru-RU" sz="2000" kern="12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Коренская</a:t>
          </a:r>
          <a:r>
            <a:rPr lang="ru-RU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ярмарка является эффективной презентационной площадкой, охватывающей сектор реальной экономики: все сегменты промышленности, транспорт и связь, строительство, банковскую и страховую деятельность и т.д.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В эти же дни (</a:t>
          </a:r>
          <a:r>
            <a:rPr lang="ru-RU" sz="20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26-27 июня</a:t>
          </a:r>
          <a:r>
            <a:rPr lang="ru-RU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) в Курской области пройдет Среднерусский экономический Форум, в котором могут поучаствовать предприниматели. В программе – пленарная дискуссия, тематические секции, выставка инвестиционных и инновационных проектов.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По вопросам участия в мероприятиях необходимо обращаться в комитет Администрации Курской области по развитию внешних связей по тел.: 8(4712)70-11-12 или e-</a:t>
          </a:r>
          <a:r>
            <a:rPr lang="ru-RU" sz="2000" kern="12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mail</a:t>
          </a:r>
          <a:r>
            <a:rPr lang="ru-RU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: kvs@rkursk.ru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Сайт мероприятий: </a:t>
          </a:r>
          <a:r>
            <a:rPr lang="en-US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https://kurskyarmarka.ru</a:t>
          </a:r>
          <a:r>
            <a:rPr lang="ru-RU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3539207" y="7797036"/>
        <a:ext cx="12458652" cy="3716457"/>
      </dsp:txXfrm>
    </dsp:sp>
    <dsp:sp modelId="{36403681-12FE-4FB5-A026-FE04EC471D8A}">
      <dsp:nvSpPr>
        <dsp:cNvPr id="0" name=""/>
        <dsp:cNvSpPr/>
      </dsp:nvSpPr>
      <dsp:spPr>
        <a:xfrm>
          <a:off x="78086" y="8765570"/>
          <a:ext cx="3538950" cy="201610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F17D00-A273-4352-A8E7-23CEA7A8DAF4}">
      <dsp:nvSpPr>
        <dsp:cNvPr id="0" name=""/>
        <dsp:cNvSpPr/>
      </dsp:nvSpPr>
      <dsp:spPr>
        <a:xfrm>
          <a:off x="0" y="0"/>
          <a:ext cx="15997860" cy="3473459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4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Международная агропромышленная выставка «Агрорусь-2019», с 10 по 12 июля</a:t>
          </a:r>
          <a:endParaRPr lang="ru-RU" sz="24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anose="020B0A04020102020204" pitchFamily="34" charset="0"/>
            <a:cs typeface="Arial" panose="020B0604020202020204" pitchFamily="34" charset="0"/>
          </a:endParaRPr>
        </a:p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Россия, г. Санкт-Петербург, в </a:t>
          </a:r>
          <a:r>
            <a:rPr lang="ru-RU" sz="2000" kern="12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конгрессно</a:t>
          </a:r>
          <a:r>
            <a:rPr lang="ru-RU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-выставочном центре «</a:t>
          </a:r>
          <a:r>
            <a:rPr lang="ru-RU" sz="2000" kern="12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Экспофорум</a:t>
          </a:r>
          <a:r>
            <a:rPr lang="ru-RU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».</a:t>
          </a:r>
        </a:p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Крупнейшая выставочная площадка России для демонстрации возможностей малых форм хозяйствования АПК, обмена опытом и обсуждения перспектив развития отрасли.</a:t>
          </a:r>
        </a:p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В рамках деловой программы пройдут различные конференции, семинары и круглые столы. В рамках выставки пройдёт Конкурс «Золотая медаль», центр деловых контактов - индивидуальные переговоры между поставщиками продуктов питания.</a:t>
          </a:r>
        </a:p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Выставка пройдет в новом формате - совместно с Агротехнологической выставкой «Всероссийский День Поля».</a:t>
          </a:r>
        </a:p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Подробнее на сайте выставки: </a:t>
          </a:r>
          <a:r>
            <a:rPr lang="en-US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https://agrorus.expoforum.ru/about</a:t>
          </a:r>
          <a:r>
            <a:rPr lang="ru-RU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endParaRPr lang="ru-RU" sz="2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46917" y="0"/>
        <a:ext cx="12450942" cy="3473459"/>
      </dsp:txXfrm>
    </dsp:sp>
    <dsp:sp modelId="{BA21FB1A-5259-41C3-96A8-DFEE1EFD038C}">
      <dsp:nvSpPr>
        <dsp:cNvPr id="0" name=""/>
        <dsp:cNvSpPr/>
      </dsp:nvSpPr>
      <dsp:spPr>
        <a:xfrm>
          <a:off x="185767" y="279321"/>
          <a:ext cx="3156121" cy="27792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EE3CEF-75BB-432E-95DC-D79AD6F20393}">
      <dsp:nvSpPr>
        <dsp:cNvPr id="0" name=""/>
        <dsp:cNvSpPr/>
      </dsp:nvSpPr>
      <dsp:spPr>
        <a:xfrm>
          <a:off x="0" y="3820805"/>
          <a:ext cx="15997860" cy="3805903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4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  <a:t>Международный форум потребительской кооперации, с 19 по 22 сентября</a:t>
          </a:r>
        </a:p>
        <a:p>
          <a:pPr marL="171450" lvl="1" indent="-171450" algn="l" defTabSz="866775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195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Россия, Калужская область, г. Калуга, этнографический парк-музей «</a:t>
          </a:r>
          <a:r>
            <a:rPr lang="ru-RU" sz="1950" kern="12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Этномир</a:t>
          </a:r>
          <a:r>
            <a:rPr lang="ru-RU" sz="195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».</a:t>
          </a:r>
        </a:p>
        <a:p>
          <a:pPr marL="171450" lvl="1" indent="-171450" algn="l" defTabSz="866775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195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Масштабная коммуникационная площадка, объединяющая кооперацию, малый и средний бизнес, государственные структуры для формирования социальной и экономической активности граждан, развития сельских территорий и улучшения качества жизни людей.</a:t>
          </a:r>
        </a:p>
        <a:p>
          <a:pPr marL="171450" lvl="1" indent="-171450" algn="l" defTabSz="866775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195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В рамках фестиваля «Родина» запланированы мероприятия по формам поддержки и развитию малого и среднего бизнеса: Конгресс Международного союза пекарей и кондитеров (UIBC), Кубок России по хлебопечению, Международный форум потребительской кооперации, Международный молодежный кооперативный форум, Экспозиционный проект «Россия в </a:t>
          </a:r>
          <a:r>
            <a:rPr lang="ru-RU" sz="1950" kern="12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Этномире</a:t>
          </a:r>
          <a:r>
            <a:rPr lang="ru-RU" sz="195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, 10 соток», где каждый субъект Российской Федерации представит свой регион с учетом этнографического, культурно-исторического и экономического потенциала.</a:t>
          </a:r>
        </a:p>
        <a:p>
          <a:pPr marL="171450" lvl="1" indent="-171450" algn="l" defTabSz="866775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195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Подробнее: </a:t>
          </a:r>
          <a:r>
            <a:rPr lang="en-US" sz="195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http://rus.coop/lp/</a:t>
          </a:r>
          <a:r>
            <a:rPr lang="ru-RU" sz="195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 </a:t>
          </a:r>
        </a:p>
      </dsp:txBody>
      <dsp:txXfrm>
        <a:off x="3546917" y="3820805"/>
        <a:ext cx="12450942" cy="3805903"/>
      </dsp:txXfrm>
    </dsp:sp>
    <dsp:sp modelId="{72072177-AB6B-4E07-B69E-D1D8F864F68B}">
      <dsp:nvSpPr>
        <dsp:cNvPr id="0" name=""/>
        <dsp:cNvSpPr/>
      </dsp:nvSpPr>
      <dsp:spPr>
        <a:xfrm>
          <a:off x="272859" y="4348350"/>
          <a:ext cx="3157209" cy="27792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9EC123-ED9C-4BED-AAA9-FC549BFD56DF}">
      <dsp:nvSpPr>
        <dsp:cNvPr id="0" name=""/>
        <dsp:cNvSpPr/>
      </dsp:nvSpPr>
      <dsp:spPr>
        <a:xfrm>
          <a:off x="0" y="7974055"/>
          <a:ext cx="15997860" cy="3473459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3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  <a:t>28-я Международная выставка продуктов питания «</a:t>
          </a:r>
          <a:r>
            <a:rPr lang="ru-RU" sz="2300" kern="12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  <a:t>WorldFood</a:t>
          </a:r>
          <a:r>
            <a:rPr lang="ru-RU" sz="23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  <a:t> 2019», с 24 по 27 сентября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Россия, г. Москва, Крокус Экспо.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На выставке </a:t>
          </a:r>
          <a:r>
            <a:rPr lang="ru-RU" sz="2000" kern="12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WorldFood</a:t>
          </a:r>
          <a:r>
            <a:rPr lang="ru-RU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kern="12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Moscow</a:t>
          </a:r>
          <a:r>
            <a:rPr lang="ru-RU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встречаются лидеры </a:t>
          </a:r>
          <a:r>
            <a:rPr lang="ru-RU" sz="2000" kern="12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food</a:t>
          </a:r>
          <a:r>
            <a:rPr lang="ru-RU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-индустрии со всего мира: представители производителей и поставщиков продуктов питания, специалисты оптовой и розничной торговли, представители индустрии гостеприимства и общественного питания, а также представители органов государственного регулирования и госзакупок.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Сайт мероприятий: </a:t>
          </a:r>
          <a:r>
            <a:rPr lang="en-US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https://www.world-food.ru/Ru</a:t>
          </a:r>
          <a:r>
            <a:rPr lang="ru-RU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endParaRPr lang="ru-RU" sz="2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46917" y="7974055"/>
        <a:ext cx="12450942" cy="3473459"/>
      </dsp:txXfrm>
    </dsp:sp>
    <dsp:sp modelId="{36403681-12FE-4FB5-A026-FE04EC471D8A}">
      <dsp:nvSpPr>
        <dsp:cNvPr id="0" name=""/>
        <dsp:cNvSpPr/>
      </dsp:nvSpPr>
      <dsp:spPr>
        <a:xfrm>
          <a:off x="276667" y="8442221"/>
          <a:ext cx="3157209" cy="27792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/>
          <a:srcRect/>
          <a:stretch>
            <a:fillRect l="-15000" r="-15000"/>
          </a:stretch>
        </a:blip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9EC123-ED9C-4BED-AAA9-FC549BFD56DF}">
      <dsp:nvSpPr>
        <dsp:cNvPr id="0" name=""/>
        <dsp:cNvSpPr/>
      </dsp:nvSpPr>
      <dsp:spPr>
        <a:xfrm>
          <a:off x="0" y="129827"/>
          <a:ext cx="16028671" cy="3946204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2955925" lvl="0" indent="0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8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  <a:t>Место для Ваших предложений:</a:t>
          </a:r>
        </a:p>
        <a:p>
          <a:pPr marL="2955925" lvl="1" indent="0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28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fondrh@mail.ru</a:t>
          </a:r>
          <a:endParaRPr lang="ru-RU" sz="28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  <a:p>
          <a:pPr marL="2955925" lvl="1" indent="0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8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или</a:t>
          </a:r>
        </a:p>
        <a:p>
          <a:pPr marL="2955925" lvl="1" indent="0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2800" u="none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fondrh_cpp@mail.ru</a:t>
          </a:r>
          <a:endParaRPr lang="ru-RU" sz="28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955925" lvl="1" indent="0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endParaRPr lang="ru-RU" sz="28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955925" lvl="1" indent="0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8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rPr>
            <a:t>Пишите нам!</a:t>
          </a:r>
          <a:endParaRPr lang="ru-RU" sz="28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362843" y="129827"/>
        <a:ext cx="11665827" cy="3946204"/>
      </dsp:txXfrm>
    </dsp:sp>
    <dsp:sp modelId="{36403681-12FE-4FB5-A026-FE04EC471D8A}">
      <dsp:nvSpPr>
        <dsp:cNvPr id="0" name=""/>
        <dsp:cNvSpPr/>
      </dsp:nvSpPr>
      <dsp:spPr>
        <a:xfrm>
          <a:off x="444530" y="348521"/>
          <a:ext cx="5565763" cy="345096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13000" r="-13000"/>
          </a:stretch>
        </a:blip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AF6BE1-E189-4235-93DB-03D20F441E45}" type="datetimeFigureOut">
              <a:rPr lang="ru-RU" smtClean="0"/>
              <a:t>29.04.2019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1243013"/>
            <a:ext cx="447198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30C9B8-6E5D-4F77-9CC5-8BD2560960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452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995312"/>
            <a:ext cx="13817600" cy="4244622"/>
          </a:xfrm>
        </p:spPr>
        <p:txBody>
          <a:bodyPr anchor="b"/>
          <a:lstStyle>
            <a:lvl1pPr algn="ctr">
              <a:defRPr sz="1066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0" y="6403623"/>
            <a:ext cx="12192000" cy="2943577"/>
          </a:xfrm>
        </p:spPr>
        <p:txBody>
          <a:bodyPr/>
          <a:lstStyle>
            <a:lvl1pPr marL="0" indent="0" algn="ctr">
              <a:buNone/>
              <a:defRPr sz="4267"/>
            </a:lvl1pPr>
            <a:lvl2pPr marL="812810" indent="0" algn="ctr">
              <a:buNone/>
              <a:defRPr sz="3556"/>
            </a:lvl2pPr>
            <a:lvl3pPr marL="1625620" indent="0" algn="ctr">
              <a:buNone/>
              <a:defRPr sz="3200"/>
            </a:lvl3pPr>
            <a:lvl4pPr marL="2438430" indent="0" algn="ctr">
              <a:buNone/>
              <a:defRPr sz="2844"/>
            </a:lvl4pPr>
            <a:lvl5pPr marL="3251241" indent="0" algn="ctr">
              <a:buNone/>
              <a:defRPr sz="2844"/>
            </a:lvl5pPr>
            <a:lvl6pPr marL="4064051" indent="0" algn="ctr">
              <a:buNone/>
              <a:defRPr sz="2844"/>
            </a:lvl6pPr>
            <a:lvl7pPr marL="4876861" indent="0" algn="ctr">
              <a:buNone/>
              <a:defRPr sz="2844"/>
            </a:lvl7pPr>
            <a:lvl8pPr marL="5689671" indent="0" algn="ctr">
              <a:buNone/>
              <a:defRPr sz="2844"/>
            </a:lvl8pPr>
            <a:lvl9pPr marL="6502481" indent="0" algn="ctr">
              <a:buNone/>
              <a:defRPr sz="284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951C-DE7B-4060-8CCA-9E33D6DE6692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6A7EF-A48C-4839-B530-C3C02F8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322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D3DE9-869D-45F0-A6ED-5CE9A175001B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6A7EF-A48C-4839-B530-C3C02F8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908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33201" y="649111"/>
            <a:ext cx="3505200" cy="1033215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1" y="649111"/>
            <a:ext cx="10312400" cy="1033215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9969-CFEB-43F9-A47A-2B0972B27D08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6A7EF-A48C-4839-B530-C3C02F8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146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2D694-7C5F-49AA-9C6B-9C565D7191B4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6A7EF-A48C-4839-B530-C3C02F8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757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134" y="3039537"/>
            <a:ext cx="14020800" cy="5071532"/>
          </a:xfrm>
        </p:spPr>
        <p:txBody>
          <a:bodyPr anchor="b"/>
          <a:lstStyle>
            <a:lvl1pPr>
              <a:defRPr sz="1066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9134" y="8159048"/>
            <a:ext cx="14020800" cy="2666999"/>
          </a:xfrm>
        </p:spPr>
        <p:txBody>
          <a:bodyPr/>
          <a:lstStyle>
            <a:lvl1pPr marL="0" indent="0">
              <a:buNone/>
              <a:defRPr sz="4267">
                <a:solidFill>
                  <a:schemeClr val="tx1"/>
                </a:solidFill>
              </a:defRPr>
            </a:lvl1pPr>
            <a:lvl2pPr marL="81281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2pPr>
            <a:lvl3pPr marL="162562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4384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4pPr>
            <a:lvl5pPr marL="325124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5pPr>
            <a:lvl6pPr marL="406405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6pPr>
            <a:lvl7pPr marL="487686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7pPr>
            <a:lvl8pPr marL="568967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8pPr>
            <a:lvl9pPr marL="650248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CD40B-34C4-41D7-999E-3CF274944468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6A7EF-A48C-4839-B530-C3C02F8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689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3245556"/>
            <a:ext cx="6908800" cy="7735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3245556"/>
            <a:ext cx="6908800" cy="7735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1CA11-3B33-4E74-A020-01E7EAD53CC0}" type="datetime1">
              <a:rPr lang="ru-RU" smtClean="0"/>
              <a:t>29.04.2019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6A7EF-A48C-4839-B530-C3C02F8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891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649114"/>
            <a:ext cx="14020800" cy="235655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719" y="2988734"/>
            <a:ext cx="6877049" cy="1464732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9719" y="4453467"/>
            <a:ext cx="6877049" cy="65503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29601" y="2988734"/>
            <a:ext cx="6910917" cy="1464732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9601" y="4453467"/>
            <a:ext cx="6910917" cy="65503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66DCF-5C3B-4381-A75D-849CEC9B151B}" type="datetime1">
              <a:rPr lang="ru-RU" smtClean="0"/>
              <a:t>29.04.2019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6A7EF-A48C-4839-B530-C3C02F8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169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8BBA-572E-4506-B055-22DED3DDFAD1}" type="datetime1">
              <a:rPr lang="ru-RU" smtClean="0"/>
              <a:t>29.04.2019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6A7EF-A48C-4839-B530-C3C02F8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183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00204-422B-48F2-ADC9-FB758DD0FF73}" type="datetime1">
              <a:rPr lang="ru-RU" smtClean="0"/>
              <a:t>29.04.2019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6A7EF-A48C-4839-B530-C3C02F8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931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812800"/>
            <a:ext cx="5242983" cy="284480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0917" y="1755425"/>
            <a:ext cx="8229600" cy="8664222"/>
          </a:xfrm>
        </p:spPr>
        <p:txBody>
          <a:bodyPr/>
          <a:lstStyle>
            <a:lvl1pPr>
              <a:defRPr sz="5689"/>
            </a:lvl1pPr>
            <a:lvl2pPr>
              <a:defRPr sz="4978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7" y="3657600"/>
            <a:ext cx="5242983" cy="6776156"/>
          </a:xfrm>
        </p:spPr>
        <p:txBody>
          <a:bodyPr/>
          <a:lstStyle>
            <a:lvl1pPr marL="0" indent="0">
              <a:buNone/>
              <a:defRPr sz="2844"/>
            </a:lvl1pPr>
            <a:lvl2pPr marL="812810" indent="0">
              <a:buNone/>
              <a:defRPr sz="2489"/>
            </a:lvl2pPr>
            <a:lvl3pPr marL="1625620" indent="0">
              <a:buNone/>
              <a:defRPr sz="2133"/>
            </a:lvl3pPr>
            <a:lvl4pPr marL="2438430" indent="0">
              <a:buNone/>
              <a:defRPr sz="1778"/>
            </a:lvl4pPr>
            <a:lvl5pPr marL="3251241" indent="0">
              <a:buNone/>
              <a:defRPr sz="1778"/>
            </a:lvl5pPr>
            <a:lvl6pPr marL="4064051" indent="0">
              <a:buNone/>
              <a:defRPr sz="1778"/>
            </a:lvl6pPr>
            <a:lvl7pPr marL="4876861" indent="0">
              <a:buNone/>
              <a:defRPr sz="1778"/>
            </a:lvl7pPr>
            <a:lvl8pPr marL="5689671" indent="0">
              <a:buNone/>
              <a:defRPr sz="1778"/>
            </a:lvl8pPr>
            <a:lvl9pPr marL="6502481" indent="0">
              <a:buNone/>
              <a:defRPr sz="177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47251-54D9-463F-8887-D875020CA552}" type="datetime1">
              <a:rPr lang="ru-RU" smtClean="0"/>
              <a:t>29.04.2019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6A7EF-A48C-4839-B530-C3C02F8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110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812800"/>
            <a:ext cx="5242983" cy="284480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917" y="1755425"/>
            <a:ext cx="8229600" cy="8664222"/>
          </a:xfrm>
        </p:spPr>
        <p:txBody>
          <a:bodyPr anchor="t"/>
          <a:lstStyle>
            <a:lvl1pPr marL="0" indent="0">
              <a:buNone/>
              <a:defRPr sz="5689"/>
            </a:lvl1pPr>
            <a:lvl2pPr marL="812810" indent="0">
              <a:buNone/>
              <a:defRPr sz="4978"/>
            </a:lvl2pPr>
            <a:lvl3pPr marL="1625620" indent="0">
              <a:buNone/>
              <a:defRPr sz="4267"/>
            </a:lvl3pPr>
            <a:lvl4pPr marL="2438430" indent="0">
              <a:buNone/>
              <a:defRPr sz="3556"/>
            </a:lvl4pPr>
            <a:lvl5pPr marL="3251241" indent="0">
              <a:buNone/>
              <a:defRPr sz="3556"/>
            </a:lvl5pPr>
            <a:lvl6pPr marL="4064051" indent="0">
              <a:buNone/>
              <a:defRPr sz="3556"/>
            </a:lvl6pPr>
            <a:lvl7pPr marL="4876861" indent="0">
              <a:buNone/>
              <a:defRPr sz="3556"/>
            </a:lvl7pPr>
            <a:lvl8pPr marL="5689671" indent="0">
              <a:buNone/>
              <a:defRPr sz="3556"/>
            </a:lvl8pPr>
            <a:lvl9pPr marL="6502481" indent="0">
              <a:buNone/>
              <a:defRPr sz="3556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7" y="3657600"/>
            <a:ext cx="5242983" cy="6776156"/>
          </a:xfrm>
        </p:spPr>
        <p:txBody>
          <a:bodyPr/>
          <a:lstStyle>
            <a:lvl1pPr marL="0" indent="0">
              <a:buNone/>
              <a:defRPr sz="2844"/>
            </a:lvl1pPr>
            <a:lvl2pPr marL="812810" indent="0">
              <a:buNone/>
              <a:defRPr sz="2489"/>
            </a:lvl2pPr>
            <a:lvl3pPr marL="1625620" indent="0">
              <a:buNone/>
              <a:defRPr sz="2133"/>
            </a:lvl3pPr>
            <a:lvl4pPr marL="2438430" indent="0">
              <a:buNone/>
              <a:defRPr sz="1778"/>
            </a:lvl4pPr>
            <a:lvl5pPr marL="3251241" indent="0">
              <a:buNone/>
              <a:defRPr sz="1778"/>
            </a:lvl5pPr>
            <a:lvl6pPr marL="4064051" indent="0">
              <a:buNone/>
              <a:defRPr sz="1778"/>
            </a:lvl6pPr>
            <a:lvl7pPr marL="4876861" indent="0">
              <a:buNone/>
              <a:defRPr sz="1778"/>
            </a:lvl7pPr>
            <a:lvl8pPr marL="5689671" indent="0">
              <a:buNone/>
              <a:defRPr sz="1778"/>
            </a:lvl8pPr>
            <a:lvl9pPr marL="6502481" indent="0">
              <a:buNone/>
              <a:defRPr sz="177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F4B61-D0AD-41E9-9495-2FEA847E3881}" type="datetime1">
              <a:rPr lang="ru-RU" smtClean="0"/>
              <a:t>29.04.2019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6A7EF-A48C-4839-B530-C3C02F8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191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600" y="649114"/>
            <a:ext cx="14020800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600" y="3245556"/>
            <a:ext cx="14020800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600" y="11300181"/>
            <a:ext cx="36576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B29DE-B9BA-40B7-B54D-89071A3C6193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4800" y="11300181"/>
            <a:ext cx="54864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0" y="11300181"/>
            <a:ext cx="36576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6A7EF-A48C-4839-B530-C3C02F8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80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1625620" rtl="0" eaLnBrk="1" latinLnBrk="0" hangingPunct="1">
        <a:lnSpc>
          <a:spcPct val="90000"/>
        </a:lnSpc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405" indent="-406405" algn="l" defTabSz="1625620" rtl="0" eaLnBrk="1" latinLnBrk="0" hangingPunct="1">
        <a:lnSpc>
          <a:spcPct val="90000"/>
        </a:lnSpc>
        <a:spcBef>
          <a:spcPts val="1778"/>
        </a:spcBef>
        <a:buFont typeface="Arial" panose="020B0604020202020204" pitchFamily="34" charset="0"/>
        <a:buChar char="•"/>
        <a:defRPr sz="4978" kern="1200">
          <a:solidFill>
            <a:schemeClr val="tx1"/>
          </a:solidFill>
          <a:latin typeface="+mn-lt"/>
          <a:ea typeface="+mn-ea"/>
          <a:cs typeface="+mn-cs"/>
        </a:defRPr>
      </a:lvl1pPr>
      <a:lvl2pPr marL="1219215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2pPr>
      <a:lvl3pPr marL="2032025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3pPr>
      <a:lvl4pPr marL="284483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4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47045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528326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609607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90888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81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2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43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24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405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86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67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48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microsoft.com/office/2007/relationships/hdphoto" Target="../media/hdphoto1.wdp"/><Relationship Id="rId7" Type="http://schemas.openxmlformats.org/officeDocument/2006/relationships/diagramData" Target="../diagrams/data1.xml"/><Relationship Id="rId12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microsoft.com/office/2007/relationships/diagramDrawing" Target="../diagrams/drawing1.xml"/><Relationship Id="rId5" Type="http://schemas.microsoft.com/office/2007/relationships/hdphoto" Target="../media/hdphoto2.wdp"/><Relationship Id="rId10" Type="http://schemas.openxmlformats.org/officeDocument/2006/relationships/diagramColors" Target="../diagrams/colors1.xml"/><Relationship Id="rId4" Type="http://schemas.openxmlformats.org/officeDocument/2006/relationships/image" Target="../media/image2.png"/><Relationship Id="rId9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microsoft.com/office/2007/relationships/hdphoto" Target="../media/hdphoto1.wdp"/><Relationship Id="rId7" Type="http://schemas.openxmlformats.org/officeDocument/2006/relationships/diagramLayout" Target="../diagrams/layou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microsoft.com/office/2007/relationships/hdphoto" Target="../media/hdphoto2.wdp"/><Relationship Id="rId10" Type="http://schemas.microsoft.com/office/2007/relationships/diagramDrawing" Target="../diagrams/drawing2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microsoft.com/office/2007/relationships/hdphoto" Target="../media/hdphoto1.wdp"/><Relationship Id="rId7" Type="http://schemas.openxmlformats.org/officeDocument/2006/relationships/diagramLayout" Target="../diagrams/layou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5" Type="http://schemas.microsoft.com/office/2007/relationships/hdphoto" Target="../media/hdphoto2.wdp"/><Relationship Id="rId10" Type="http://schemas.microsoft.com/office/2007/relationships/diagramDrawing" Target="../diagrams/drawing3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13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diagramLayout" Target="../diagrams/layout4.xml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.xml"/><Relationship Id="rId11" Type="http://schemas.openxmlformats.org/officeDocument/2006/relationships/image" Target="../media/image15.png"/><Relationship Id="rId5" Type="http://schemas.microsoft.com/office/2007/relationships/hdphoto" Target="../media/hdphoto2.wdp"/><Relationship Id="rId10" Type="http://schemas.microsoft.com/office/2007/relationships/diagramDrawing" Target="../diagrams/drawing4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4.xml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E59973-57AD-4389-9BA7-5ADCDC449A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7965"/>
          <a:stretch/>
        </p:blipFill>
        <p:spPr>
          <a:xfrm>
            <a:off x="-1" y="-1"/>
            <a:ext cx="10802619" cy="12172489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325256-FE57-41E9-B591-38D04F1EC2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8494843" y="4583246"/>
            <a:ext cx="8285853" cy="7236459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D45DF90-8AC5-4F2A-B41F-3427E0C0BF7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3260" y="123721"/>
            <a:ext cx="1485900" cy="1261823"/>
          </a:xfrm>
          <a:prstGeom prst="rect">
            <a:avLst/>
          </a:prstGeom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C11F8BEB-A461-4591-BC3B-157206D057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3443689"/>
              </p:ext>
            </p:extLst>
          </p:nvPr>
        </p:nvGraphicFramePr>
        <p:xfrm>
          <a:off x="110489" y="1986536"/>
          <a:ext cx="16028671" cy="9685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08C7D11-4AFA-422C-B73F-09E2CE6F04D6}"/>
              </a:ext>
            </a:extLst>
          </p:cNvPr>
          <p:cNvSpPr/>
          <p:nvPr/>
        </p:nvSpPr>
        <p:spPr>
          <a:xfrm>
            <a:off x="370535" y="551169"/>
            <a:ext cx="11859565" cy="10443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anchor="ctr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ru-RU" sz="3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ФОРУМЫ, КОНФЕРЕНЦИИ, ВЫСТАВОЧНЫЕ И ДРУГИЕ МЕРОПРИЯТИЯ В РОССИИ И ЗА РУБЕЖОМ В 2019 ГОДУ</a:t>
            </a:r>
            <a:endParaRPr lang="ru-RU" sz="3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7" descr="C:\Users\Пользователь\Desktop\997dc859bea363f8ff2f590b0d6be888_XL.jpg">
            <a:extLst>
              <a:ext uri="{FF2B5EF4-FFF2-40B4-BE49-F238E27FC236}">
                <a16:creationId xmlns:a16="http://schemas.microsoft.com/office/drawing/2014/main" id="{ADDE4BB4-D9EF-4480-AFD8-B03F9FD69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00636" y="106609"/>
            <a:ext cx="1682088" cy="129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A1FD5C1-17AE-4BD0-AC36-A8B831171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53924" y="11542889"/>
            <a:ext cx="3657600" cy="649111"/>
          </a:xfrm>
        </p:spPr>
        <p:txBody>
          <a:bodyPr/>
          <a:lstStyle/>
          <a:p>
            <a:fld id="{3B16A7EF-A48C-4839-B530-C3C02F87BA3C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7244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E59973-57AD-4389-9BA7-5ADCDC449A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7965"/>
          <a:stretch/>
        </p:blipFill>
        <p:spPr>
          <a:xfrm>
            <a:off x="-1" y="-1"/>
            <a:ext cx="10802619" cy="12172489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325256-FE57-41E9-B591-38D04F1EC2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8494843" y="4583246"/>
            <a:ext cx="8285853" cy="7236459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C11F8BEB-A461-4591-BC3B-157206D057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8726169"/>
              </p:ext>
            </p:extLst>
          </p:nvPr>
        </p:nvGraphicFramePr>
        <p:xfrm>
          <a:off x="113665" y="233936"/>
          <a:ext cx="15997860" cy="1151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A1FD5C1-17AE-4BD0-AC36-A8B831171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53924" y="11542889"/>
            <a:ext cx="3657600" cy="649111"/>
          </a:xfrm>
        </p:spPr>
        <p:txBody>
          <a:bodyPr/>
          <a:lstStyle/>
          <a:p>
            <a:fld id="{3B16A7EF-A48C-4839-B530-C3C02F87BA3C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7473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E59973-57AD-4389-9BA7-5ADCDC449A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7965"/>
          <a:stretch/>
        </p:blipFill>
        <p:spPr>
          <a:xfrm>
            <a:off x="-1" y="-1"/>
            <a:ext cx="10802619" cy="12172489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325256-FE57-41E9-B591-38D04F1EC2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8494843" y="4583246"/>
            <a:ext cx="8285853" cy="7236459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C11F8BEB-A461-4591-BC3B-157206D057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4721872"/>
              </p:ext>
            </p:extLst>
          </p:nvPr>
        </p:nvGraphicFramePr>
        <p:xfrm>
          <a:off x="113665" y="233936"/>
          <a:ext cx="15997860" cy="11455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A1FD5C1-17AE-4BD0-AC36-A8B831171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53924" y="11542889"/>
            <a:ext cx="3657600" cy="649111"/>
          </a:xfrm>
        </p:spPr>
        <p:txBody>
          <a:bodyPr/>
          <a:lstStyle/>
          <a:p>
            <a:fld id="{3B16A7EF-A48C-4839-B530-C3C02F87BA3C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8438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E59973-57AD-4389-9BA7-5ADCDC449A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7965"/>
          <a:stretch/>
        </p:blipFill>
        <p:spPr>
          <a:xfrm>
            <a:off x="-1" y="-1"/>
            <a:ext cx="10802619" cy="12172489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325256-FE57-41E9-B591-38D04F1EC2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8494843" y="4583246"/>
            <a:ext cx="8285853" cy="7236459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C11F8BEB-A461-4591-BC3B-157206D057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2867738"/>
              </p:ext>
            </p:extLst>
          </p:nvPr>
        </p:nvGraphicFramePr>
        <p:xfrm>
          <a:off x="110489" y="259080"/>
          <a:ext cx="16028671" cy="1158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A1FD5C1-17AE-4BD0-AC36-A8B831171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53924" y="11542889"/>
            <a:ext cx="3657600" cy="649111"/>
          </a:xfrm>
        </p:spPr>
        <p:txBody>
          <a:bodyPr/>
          <a:lstStyle/>
          <a:p>
            <a:fld id="{3B16A7EF-A48C-4839-B530-C3C02F87BA3C}" type="slidenum">
              <a:rPr lang="ru-RU" smtClean="0"/>
              <a:t>4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D0E603-A136-4F01-8E08-C4570248870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5469" t="15667" r="36250" b="17500"/>
          <a:stretch/>
        </p:blipFill>
        <p:spPr>
          <a:xfrm>
            <a:off x="110489" y="4587239"/>
            <a:ext cx="6517668" cy="50749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A1D776F-9EF0-442B-B319-9CC8D53751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347" y="5166360"/>
            <a:ext cx="5635154" cy="4785360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286F235-1704-4279-B0CD-6A0DD05ED508}"/>
              </a:ext>
            </a:extLst>
          </p:cNvPr>
          <p:cNvSpPr/>
          <p:nvPr/>
        </p:nvSpPr>
        <p:spPr>
          <a:xfrm>
            <a:off x="4038488" y="7124699"/>
            <a:ext cx="8172672" cy="150810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9200" b="1" dirty="0">
                <a:ln>
                  <a:solidFill>
                    <a:srgbClr val="92D05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www.fr19.ru</a:t>
            </a:r>
            <a:endParaRPr lang="ru-RU" sz="9200" b="1" dirty="0">
              <a:ln>
                <a:solidFill>
                  <a:srgbClr val="92D050"/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Picture 4" descr="https://cdn4.vectorstock.com/i/1000x1000/84/98/mouse-hand-cursor-vector-1978498.jpg">
            <a:extLst>
              <a:ext uri="{FF2B5EF4-FFF2-40B4-BE49-F238E27FC236}">
                <a16:creationId xmlns:a16="http://schemas.microsoft.com/office/drawing/2014/main" id="{046789ED-CCAD-4325-A1BA-96F78A6FE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482" y="7893832"/>
            <a:ext cx="2627865" cy="283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2533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1592</TotalTime>
  <Words>1040</Words>
  <Application>Microsoft Office PowerPoint</Application>
  <PresentationFormat>Произвольный</PresentationFormat>
  <Paragraphs>55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Фонд Развития</dc:creator>
  <cp:lastModifiedBy>Фонд Развития</cp:lastModifiedBy>
  <cp:revision>66</cp:revision>
  <cp:lastPrinted>2019-04-24T10:52:31Z</cp:lastPrinted>
  <dcterms:created xsi:type="dcterms:W3CDTF">2018-12-26T02:09:16Z</dcterms:created>
  <dcterms:modified xsi:type="dcterms:W3CDTF">2019-04-29T09:21:23Z</dcterms:modified>
</cp:coreProperties>
</file>